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 id="2147483696" r:id="rId3"/>
    <p:sldMasterId id="2147483715" r:id="rId4"/>
  </p:sldMasterIdLst>
  <p:notesMasterIdLst>
    <p:notesMasterId r:id="rId15"/>
  </p:notesMasterIdLst>
  <p:handoutMasterIdLst>
    <p:handoutMasterId r:id="rId16"/>
  </p:handoutMasterIdLst>
  <p:sldIdLst>
    <p:sldId id="712" r:id="rId5"/>
    <p:sldId id="2833296" r:id="rId6"/>
    <p:sldId id="611" r:id="rId7"/>
    <p:sldId id="948" r:id="rId8"/>
    <p:sldId id="963" r:id="rId9"/>
    <p:sldId id="2833283" r:id="rId10"/>
    <p:sldId id="2833282" r:id="rId11"/>
    <p:sldId id="951" r:id="rId12"/>
    <p:sldId id="2833287" r:id="rId13"/>
    <p:sldId id="470" r:id="rId14"/>
  </p:sldIdLst>
  <p:sldSz cx="9144000" cy="5143500" type="screen16x9"/>
  <p:notesSz cx="9872663" cy="67976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9">
          <p15:clr>
            <a:srgbClr val="A4A3A4"/>
          </p15:clr>
        </p15:guide>
        <p15:guide id="2" orient="horz" pos="1618">
          <p15:clr>
            <a:srgbClr val="A4A3A4"/>
          </p15:clr>
        </p15:guide>
        <p15:guide id="3" pos="2880">
          <p15:clr>
            <a:srgbClr val="A4A3A4"/>
          </p15:clr>
        </p15:guide>
        <p15:guide id="4" pos="1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Heneghan Kasoma" initials="EHK" lastIdx="6" clrIdx="0"/>
  <p:cmAuthor id="2" name="Sumit Karn" initials="SK" lastIdx="4" clrIdx="1"/>
  <p:cmAuthor id="3" name="Ruth Siyandi" initials="RS" lastIdx="5" clrIdx="2"/>
  <p:cmAuthor id="4" name="Mike Mwanza" initials="MM" lastIdx="2" clrIdx="3">
    <p:extLst>
      <p:ext uri="{19B8F6BF-5375-455C-9EA6-DF929625EA0E}">
        <p15:presenceInfo xmlns:p15="http://schemas.microsoft.com/office/powerpoint/2012/main" userId="73dfaf47b51200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80110" autoAdjust="0"/>
  </p:normalViewPr>
  <p:slideViewPr>
    <p:cSldViewPr>
      <p:cViewPr varScale="1">
        <p:scale>
          <a:sx n="84" d="100"/>
          <a:sy n="84" d="100"/>
        </p:scale>
        <p:origin x="612" y="40"/>
      </p:cViewPr>
      <p:guideLst>
        <p:guide orient="horz" pos="2139"/>
        <p:guide orient="horz" pos="1618"/>
        <p:guide pos="2880"/>
        <p:guide pos="119"/>
      </p:guideLst>
    </p:cSldViewPr>
  </p:slideViewPr>
  <p:outlineViewPr>
    <p:cViewPr>
      <p:scale>
        <a:sx n="33" d="100"/>
        <a:sy n="33" d="100"/>
      </p:scale>
      <p:origin x="0" y="-39424"/>
    </p:cViewPr>
  </p:outlineViewPr>
  <p:notesTextViewPr>
    <p:cViewPr>
      <p:scale>
        <a:sx n="1" d="1"/>
        <a:sy n="1" d="1"/>
      </p:scale>
      <p:origin x="0" y="0"/>
    </p:cViewPr>
  </p:notesTextViewPr>
  <p:notesViewPr>
    <p:cSldViewPr>
      <p:cViewPr varScale="1">
        <p:scale>
          <a:sx n="65" d="100"/>
          <a:sy n="65" d="100"/>
        </p:scale>
        <p:origin x="1712" y="36"/>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eaLnBrk="1" fontAlgn="auto" hangingPunct="1">
              <a:defRPr sz="1200" noProof="1"/>
            </a:lvl1pPr>
          </a:lstStyle>
          <a:p>
            <a:pPr>
              <a:defRPr/>
            </a:pPr>
            <a:endParaRPr lang="en-US" dirty="0"/>
          </a:p>
        </p:txBody>
      </p:sp>
      <p:sp>
        <p:nvSpPr>
          <p:cNvPr id="3" name="Date Placeholder 2"/>
          <p:cNvSpPr>
            <a:spLocks noGrp="1"/>
          </p:cNvSpPr>
          <p:nvPr>
            <p:ph type="dt" sz="quarter" idx="1"/>
          </p:nvPr>
        </p:nvSpPr>
        <p:spPr>
          <a:xfrm>
            <a:off x="5591175" y="0"/>
            <a:ext cx="4279900" cy="339725"/>
          </a:xfrm>
          <a:prstGeom prst="rect">
            <a:avLst/>
          </a:prstGeom>
        </p:spPr>
        <p:txBody>
          <a:bodyPr vert="horz" lIns="91440" tIns="45720" rIns="91440" bIns="45720" rtlCol="0"/>
          <a:lstStyle>
            <a:lvl1pPr algn="r" eaLnBrk="1" fontAlgn="auto" hangingPunct="1">
              <a:defRPr sz="1200" noProof="1">
                <a:latin typeface="+mn-lt"/>
              </a:defRPr>
            </a:lvl1pPr>
          </a:lstStyle>
          <a:p>
            <a:pPr>
              <a:defRPr/>
            </a:pPr>
            <a:fld id="{05006759-B817-B54E-8B7E-50880F66E53D}" type="datetimeFigureOut">
              <a:rPr lang="en-US"/>
              <a:t>9/14/2023</a:t>
            </a:fld>
            <a:endParaRPr lang="en-US" dirty="0"/>
          </a:p>
        </p:txBody>
      </p:sp>
      <p:sp>
        <p:nvSpPr>
          <p:cNvPr id="4" name="Footer Placeholder 3"/>
          <p:cNvSpPr>
            <a:spLocks noGrp="1"/>
          </p:cNvSpPr>
          <p:nvPr>
            <p:ph type="ftr" sz="quarter" idx="2"/>
          </p:nvPr>
        </p:nvSpPr>
        <p:spPr>
          <a:xfrm>
            <a:off x="0" y="6456363"/>
            <a:ext cx="4278313" cy="339725"/>
          </a:xfrm>
          <a:prstGeom prst="rect">
            <a:avLst/>
          </a:prstGeom>
        </p:spPr>
        <p:txBody>
          <a:bodyPr vert="horz" lIns="91440" tIns="45720" rIns="91440" bIns="45720" rtlCol="0" anchor="b"/>
          <a:lstStyle>
            <a:lvl1pPr algn="l" eaLnBrk="1" fontAlgn="auto" hangingPunct="1">
              <a:defRPr sz="1200" noProof="1"/>
            </a:lvl1pPr>
          </a:lstStyle>
          <a:p>
            <a:pPr>
              <a:defRPr/>
            </a:pPr>
            <a:endParaRPr lang="en-US" dirty="0"/>
          </a:p>
        </p:txBody>
      </p:sp>
      <p:sp>
        <p:nvSpPr>
          <p:cNvPr id="5" name="Slide Number Placeholder 4"/>
          <p:cNvSpPr>
            <a:spLocks noGrp="1"/>
          </p:cNvSpPr>
          <p:nvPr>
            <p:ph type="sldNum" sz="quarter" idx="3"/>
          </p:nvPr>
        </p:nvSpPr>
        <p:spPr>
          <a:xfrm>
            <a:off x="5591175" y="6456363"/>
            <a:ext cx="4279900" cy="339725"/>
          </a:xfrm>
          <a:prstGeom prst="rect">
            <a:avLst/>
          </a:prstGeom>
        </p:spPr>
        <p:txBody>
          <a:bodyPr vert="horz" wrap="square" lIns="91440" tIns="45720" rIns="91440" bIns="45720" numCol="1" anchor="b" anchorCtr="0" compatLnSpc="1"/>
          <a:lstStyle>
            <a:lvl1pPr algn="r" eaLnBrk="1" hangingPunct="1">
              <a:defRPr sz="1200">
                <a:solidFill>
                  <a:srgbClr val="898989"/>
                </a:solidFill>
              </a:defRPr>
            </a:lvl1pPr>
          </a:lstStyle>
          <a:p>
            <a:fld id="{31FD763D-2D23-BE4D-A527-5141E0211602}" type="slidenum">
              <a:rPr lang="en-US" altLang="zh-CN"/>
              <a:t>‹#›</a:t>
            </a:fld>
            <a:endParaRPr lang="en-US" altLang="zh-CN"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eaLnBrk="1" fontAlgn="auto" hangingPunct="1">
              <a:defRPr sz="1200" noProof="1"/>
            </a:lvl1pPr>
          </a:lstStyle>
          <a:p>
            <a:pPr>
              <a:defRPr/>
            </a:pPr>
            <a:endParaRPr lang="en-US" dirty="0"/>
          </a:p>
        </p:txBody>
      </p:sp>
      <p:sp>
        <p:nvSpPr>
          <p:cNvPr id="3" name="Date Placeholder 2"/>
          <p:cNvSpPr>
            <a:spLocks noGrp="1"/>
          </p:cNvSpPr>
          <p:nvPr>
            <p:ph type="dt" idx="1"/>
          </p:nvPr>
        </p:nvSpPr>
        <p:spPr>
          <a:xfrm>
            <a:off x="5591175" y="0"/>
            <a:ext cx="4279900" cy="339725"/>
          </a:xfrm>
          <a:prstGeom prst="rect">
            <a:avLst/>
          </a:prstGeom>
        </p:spPr>
        <p:txBody>
          <a:bodyPr vert="horz" lIns="91440" tIns="45720" rIns="91440" bIns="45720" rtlCol="0"/>
          <a:lstStyle>
            <a:lvl1pPr algn="r" eaLnBrk="1" fontAlgn="auto" hangingPunct="1">
              <a:defRPr sz="1200" noProof="1">
                <a:latin typeface="+mn-lt"/>
              </a:defRPr>
            </a:lvl1pPr>
          </a:lstStyle>
          <a:p>
            <a:pPr>
              <a:defRPr/>
            </a:pPr>
            <a:fld id="{2BC6CB60-68CE-4045-A2F2-FF08E86F8B1D}" type="datetimeFigureOut">
              <a:rPr lang="en-US"/>
              <a:t>9/14/2023</a:t>
            </a:fld>
            <a:endParaRPr lang="en-US" dirty="0"/>
          </a:p>
        </p:txBody>
      </p:sp>
      <p:sp>
        <p:nvSpPr>
          <p:cNvPr id="5124" name="Slide Image Placeholder 3"/>
          <p:cNvSpPr>
            <a:spLocks noGrp="1" noRot="1" noChangeAspect="1" noChangeArrowheads="1"/>
          </p:cNvSpPr>
          <p:nvPr>
            <p:ph type="sldImg" idx="4294967295"/>
          </p:nvPr>
        </p:nvSpPr>
        <p:spPr bwMode="auto">
          <a:xfrm>
            <a:off x="2670175" y="509588"/>
            <a:ext cx="4532313" cy="2549525"/>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6149" name="Notes Placeholder 4"/>
          <p:cNvSpPr>
            <a:spLocks noGrp="1" noChangeArrowheads="1"/>
          </p:cNvSpPr>
          <p:nvPr>
            <p:ph type="body" sz="quarter" idx="9"/>
          </p:nvPr>
        </p:nvSpPr>
        <p:spPr bwMode="auto">
          <a:xfrm>
            <a:off x="987425" y="3228975"/>
            <a:ext cx="7897813" cy="3059113"/>
          </a:xfrm>
          <a:prstGeom prst="rect">
            <a:avLst/>
          </a:prstGeom>
          <a:noFill/>
          <a:ln>
            <a:noFill/>
          </a:ln>
        </p:spPr>
        <p:txBody>
          <a:bodyPr vert="horz" wrap="square" lIns="91440" tIns="45720" rIns="91440" bIns="45720" numCol="1" anchor="t" anchorCtr="0" compatLnSpc="1"/>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 name="Footer Placeholder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eaLnBrk="1" fontAlgn="auto" hangingPunct="1">
              <a:defRPr sz="1200" noProof="1"/>
            </a:lvl1pPr>
          </a:lstStyle>
          <a:p>
            <a:pPr>
              <a:defRPr/>
            </a:pPr>
            <a:endParaRPr lang="en-US" dirty="0"/>
          </a:p>
        </p:txBody>
      </p:sp>
      <p:sp>
        <p:nvSpPr>
          <p:cNvPr id="7" name="Slide Number Placeholder 6"/>
          <p:cNvSpPr>
            <a:spLocks noGrp="1"/>
          </p:cNvSpPr>
          <p:nvPr>
            <p:ph type="sldNum" sz="quarter" idx="5"/>
          </p:nvPr>
        </p:nvSpPr>
        <p:spPr>
          <a:xfrm>
            <a:off x="5591175" y="6456363"/>
            <a:ext cx="4279900" cy="339725"/>
          </a:xfrm>
          <a:prstGeom prst="rect">
            <a:avLst/>
          </a:prstGeom>
        </p:spPr>
        <p:txBody>
          <a:bodyPr vert="horz" wrap="square" lIns="91440" tIns="45720" rIns="91440" bIns="45720" numCol="1" anchor="b" anchorCtr="0" compatLnSpc="1"/>
          <a:lstStyle>
            <a:lvl1pPr algn="r" eaLnBrk="1" hangingPunct="1">
              <a:defRPr sz="1200"/>
            </a:lvl1pPr>
          </a:lstStyle>
          <a:p>
            <a:fld id="{EAA0A843-F3D6-5945-A0A0-EDDF04CE321B}" type="slidenum">
              <a:rPr lang="en-US" altLang="zh-CN"/>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idx="4294967295"/>
          </p:nvPr>
        </p:nvSpPr>
        <p:spPr>
          <a:ln>
            <a:miter lim="800000"/>
          </a:ln>
        </p:spPr>
      </p:sp>
      <p:sp>
        <p:nvSpPr>
          <p:cNvPr id="8195" name="Notes Placeholder 2"/>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81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pitchFamily="34" charset="0"/>
              </a:defRPr>
            </a:lvl1pPr>
            <a:lvl2pPr marL="742950" indent="-285750">
              <a:defRPr sz="1200">
                <a:solidFill>
                  <a:schemeClr val="tx1"/>
                </a:solidFill>
                <a:latin typeface="Calibri" panose="020F0502020204030204" pitchFamily="34" charset="0"/>
              </a:defRPr>
            </a:lvl2pPr>
            <a:lvl3pPr marL="1143000" indent="-228600">
              <a:defRPr sz="1200">
                <a:solidFill>
                  <a:schemeClr val="tx1"/>
                </a:solidFill>
                <a:latin typeface="Calibri" panose="020F0502020204030204" pitchFamily="34" charset="0"/>
              </a:defRPr>
            </a:lvl3pPr>
            <a:lvl4pPr marL="1600200" indent="-228600">
              <a:defRPr sz="1200">
                <a:solidFill>
                  <a:schemeClr val="tx1"/>
                </a:solidFill>
                <a:latin typeface="Calibri" panose="020F0502020204030204" pitchFamily="34" charset="0"/>
              </a:defRPr>
            </a:lvl4pPr>
            <a:lvl5pPr marL="2057400" indent="-228600">
              <a:defRPr sz="1200">
                <a:solidFill>
                  <a:schemeClr val="tx1"/>
                </a:solidFill>
                <a:latin typeface="Calibri" panose="020F0502020204030204" pitchFamily="34" charset="0"/>
              </a:defRPr>
            </a:lvl5pPr>
            <a:lvl6pPr marL="2514600" indent="-228600" eaLnBrk="0" fontAlgn="base" hangingPunct="0">
              <a:spcBef>
                <a:spcPct val="0"/>
              </a:spcBef>
              <a:spcAft>
                <a:spcPct val="0"/>
              </a:spcAft>
              <a:defRPr sz="1200">
                <a:solidFill>
                  <a:schemeClr val="tx1"/>
                </a:solidFill>
                <a:latin typeface="Calibri" panose="020F0502020204030204" pitchFamily="34" charset="0"/>
              </a:defRPr>
            </a:lvl6pPr>
            <a:lvl7pPr marL="2971800" indent="-228600" eaLnBrk="0" fontAlgn="base" hangingPunct="0">
              <a:spcBef>
                <a:spcPct val="0"/>
              </a:spcBef>
              <a:spcAft>
                <a:spcPct val="0"/>
              </a:spcAft>
              <a:defRPr sz="1200">
                <a:solidFill>
                  <a:schemeClr val="tx1"/>
                </a:solidFill>
                <a:latin typeface="Calibri" panose="020F0502020204030204" pitchFamily="34" charset="0"/>
              </a:defRPr>
            </a:lvl7pPr>
            <a:lvl8pPr marL="3429000" indent="-228600" eaLnBrk="0" fontAlgn="base" hangingPunct="0">
              <a:spcBef>
                <a:spcPct val="0"/>
              </a:spcBef>
              <a:spcAft>
                <a:spcPct val="0"/>
              </a:spcAft>
              <a:defRPr sz="1200">
                <a:solidFill>
                  <a:schemeClr val="tx1"/>
                </a:solidFill>
                <a:latin typeface="Calibri" panose="020F0502020204030204" pitchFamily="34" charset="0"/>
              </a:defRPr>
            </a:lvl8pPr>
            <a:lvl9pPr marL="3886200" indent="-228600" eaLnBrk="0" fontAlgn="base" hangingPunct="0">
              <a:spcBef>
                <a:spcPct val="0"/>
              </a:spcBef>
              <a:spcAft>
                <a:spcPct val="0"/>
              </a:spcAft>
              <a:defRPr sz="1200">
                <a:solidFill>
                  <a:schemeClr val="tx1"/>
                </a:solidFill>
                <a:latin typeface="Calibri" panose="020F0502020204030204" pitchFamily="34" charset="0"/>
              </a:defRPr>
            </a:lvl9pPr>
          </a:lstStyle>
          <a:p>
            <a:fld id="{DA6F23A2-A424-E64C-816C-A2D7ADBA4AA2}" type="slidenum">
              <a:rPr lang="en-US" altLang="zh-CN"/>
              <a:t>1</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noProof="1"/>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A58B1BB-2D17-A848-BCE2-7E36A7932ADE}" type="datetime1">
              <a:rPr lang="en-US"/>
              <a:t>9/14/2023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6" name="Slide Number Placeholder 5"/>
          <p:cNvSpPr>
            <a:spLocks noGrp="1"/>
          </p:cNvSpPr>
          <p:nvPr>
            <p:ph type="sldNum" sz="quarter" idx="12"/>
          </p:nvPr>
        </p:nvSpPr>
        <p:spPr/>
        <p:txBody>
          <a:bodyPr/>
          <a:lstStyle>
            <a:lvl1pPr>
              <a:defRPr/>
            </a:lvl1pPr>
          </a:lstStyle>
          <a:p>
            <a:fld id="{E369132C-A356-F449-A2AB-AC13FC52B0AF}" type="slidenum">
              <a:rPr lang="en-US" altLang="zh-CN"/>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93166D8A-06C5-3A40-992E-BAAA923EBA09}" type="datetime1">
              <a:rPr lang="en-US"/>
              <a:t>9/14/2023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6" name="Slide Number Placeholder 5"/>
          <p:cNvSpPr>
            <a:spLocks noGrp="1"/>
          </p:cNvSpPr>
          <p:nvPr>
            <p:ph type="sldNum" sz="quarter" idx="12"/>
          </p:nvPr>
        </p:nvSpPr>
        <p:spPr/>
        <p:txBody>
          <a:bodyPr/>
          <a:lstStyle>
            <a:lvl1pPr>
              <a:defRPr/>
            </a:lvl1pPr>
          </a:lstStyle>
          <a:p>
            <a:fld id="{32F46460-21D2-5749-9E42-A070F3689C32}" type="slidenum">
              <a:rPr lang="en-US" altLang="zh-CN"/>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DAE9A3A5-B0DC-284C-97FA-AD0B69AAEA0B}" type="datetime1">
              <a:rPr lang="en-US"/>
              <a:t>9/14/2023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6" name="Slide Number Placeholder 5"/>
          <p:cNvSpPr>
            <a:spLocks noGrp="1"/>
          </p:cNvSpPr>
          <p:nvPr>
            <p:ph type="sldNum" sz="quarter" idx="12"/>
          </p:nvPr>
        </p:nvSpPr>
        <p:spPr/>
        <p:txBody>
          <a:bodyPr/>
          <a:lstStyle>
            <a:lvl1pPr>
              <a:defRPr/>
            </a:lvl1pPr>
          </a:lstStyle>
          <a:p>
            <a:fld id="{26756D0F-6B47-AE49-B504-ED4F17C5F078}" type="slidenum">
              <a:rPr lang="en-US" altLang="zh-CN"/>
              <a:t>‹#›</a:t>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Line"/>
          <p:cNvSpPr/>
          <p:nvPr/>
        </p:nvSpPr>
        <p:spPr>
          <a:xfrm flipV="1">
            <a:off x="285750" y="3238362"/>
            <a:ext cx="8572500" cy="139"/>
          </a:xfrm>
          <a:prstGeom prst="line">
            <a:avLst/>
          </a:prstGeom>
          <a:ln w="38100">
            <a:solidFill>
              <a:srgbClr val="A6AAA9"/>
            </a:solidFill>
            <a:miter lim="400000"/>
          </a:ln>
        </p:spPr>
        <p:txBody>
          <a:bodyPr lIns="26789" tIns="26789" rIns="26789" bIns="26789" anchor="ctr"/>
          <a:lstStyle/>
          <a:p>
            <a:pPr defTabSz="241093" hangingPunct="0">
              <a:defRPr sz="1200">
                <a:solidFill>
                  <a:srgbClr val="000000"/>
                </a:solidFill>
                <a:latin typeface="Helvetica"/>
                <a:ea typeface="Helvetica"/>
                <a:cs typeface="Helvetica"/>
                <a:sym typeface="Helvetica"/>
              </a:defRPr>
            </a:pPr>
            <a:endParaRPr sz="633" kern="0" dirty="0">
              <a:solidFill>
                <a:srgbClr val="000000"/>
              </a:solidFill>
              <a:latin typeface="Helvetica"/>
              <a:ea typeface="Helvetica"/>
              <a:cs typeface="Helvetica"/>
              <a:sym typeface="Helvetica"/>
            </a:endParaRPr>
          </a:p>
        </p:txBody>
      </p:sp>
      <p:sp>
        <p:nvSpPr>
          <p:cNvPr id="13" name="Title Text"/>
          <p:cNvSpPr txBox="1">
            <a:spLocks noGrp="1"/>
          </p:cNvSpPr>
          <p:nvPr>
            <p:ph type="title"/>
          </p:nvPr>
        </p:nvSpPr>
        <p:spPr>
          <a:xfrm>
            <a:off x="285750" y="3388817"/>
            <a:ext cx="8572500" cy="1426517"/>
          </a:xfrm>
          <a:prstGeom prst="rect">
            <a:avLst/>
          </a:prstGeom>
        </p:spPr>
        <p:txBody>
          <a:bodyPr/>
          <a:lstStyle>
            <a:lvl1pPr>
              <a:spcBef>
                <a:spcPts val="0"/>
              </a:spcBef>
              <a:defRPr sz="8965"/>
            </a:lvl1pPr>
          </a:lstStyle>
          <a:p>
            <a:r>
              <a:t>Title Text</a:t>
            </a:r>
          </a:p>
        </p:txBody>
      </p:sp>
      <p:sp>
        <p:nvSpPr>
          <p:cNvPr id="14" name="Body Level One…"/>
          <p:cNvSpPr txBox="1">
            <a:spLocks noGrp="1"/>
          </p:cNvSpPr>
          <p:nvPr>
            <p:ph type="body" sz="quarter" idx="1"/>
          </p:nvPr>
        </p:nvSpPr>
        <p:spPr>
          <a:xfrm>
            <a:off x="285750" y="2250281"/>
            <a:ext cx="8572500" cy="951012"/>
          </a:xfrm>
          <a:prstGeom prst="rect">
            <a:avLst/>
          </a:prstGeom>
        </p:spPr>
        <p:txBody>
          <a:bodyPr anchor="b"/>
          <a:lstStyle>
            <a:lvl1pPr marL="0" indent="0">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1pPr>
            <a:lvl2pPr marL="0" indent="120547">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2pPr>
            <a:lvl3pPr marL="0" indent="241093">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3pPr>
            <a:lvl4pPr marL="0" indent="361640">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4pPr>
            <a:lvl5pPr marL="0" indent="482186">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8568569" y="227707"/>
            <a:ext cx="291747" cy="262251"/>
          </a:xfrm>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21836281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9144000" cy="5143500"/>
          </a:xfrm>
          <a:prstGeom prst="rect">
            <a:avLst/>
          </a:prstGeom>
        </p:spPr>
        <p:txBody>
          <a:bodyPr lIns="91439" tIns="45719" rIns="91439" bIns="45719">
            <a:noAutofit/>
          </a:bodyPr>
          <a:lstStyle/>
          <a:p>
            <a:endParaRPr dirty="0"/>
          </a:p>
        </p:txBody>
      </p:sp>
      <p:sp>
        <p:nvSpPr>
          <p:cNvPr id="23" name="Line"/>
          <p:cNvSpPr>
            <a:spLocks noGrp="1"/>
          </p:cNvSpPr>
          <p:nvPr>
            <p:ph type="body" sz="quarter" idx="14"/>
          </p:nvPr>
        </p:nvSpPr>
        <p:spPr>
          <a:xfrm flipV="1">
            <a:off x="285750" y="3238362"/>
            <a:ext cx="8572500" cy="139"/>
          </a:xfrm>
          <a:prstGeom prst="line">
            <a:avLst/>
          </a:prstGeom>
          <a:ln w="38100">
            <a:solidFill>
              <a:srgbClr val="A6AAA9"/>
            </a:solidFill>
          </a:ln>
        </p:spPr>
        <p:txBody>
          <a:bodyPr anchor="ctr">
            <a:noAutofit/>
          </a:bodyPr>
          <a:lstStyle>
            <a:lvl1pPr marL="0" indent="0" defTabSz="342900">
              <a:spcBef>
                <a:spcPts val="0"/>
              </a:spcBef>
              <a:buClrTx/>
              <a:buSzTx/>
              <a:buFontTx/>
              <a:buNone/>
              <a:defRPr sz="1200">
                <a:solidFill>
                  <a:srgbClr val="000000"/>
                </a:solidFill>
                <a:latin typeface="Helvetica"/>
                <a:cs typeface="Helvetica"/>
                <a:sym typeface="Helvetica"/>
              </a:defRPr>
            </a:lvl1p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285750" y="3388817"/>
            <a:ext cx="8572500" cy="1426517"/>
          </a:xfrm>
          <a:prstGeom prst="rect">
            <a:avLst/>
          </a:prstGeom>
        </p:spPr>
        <p:txBody>
          <a:bodyPr/>
          <a:lstStyle>
            <a:lvl1pPr>
              <a:spcBef>
                <a:spcPts val="0"/>
              </a:spcBef>
              <a:defRPr sz="8965"/>
            </a:lvl1pPr>
          </a:lstStyle>
          <a:p>
            <a:r>
              <a:t>Title Text</a:t>
            </a:r>
          </a:p>
        </p:txBody>
      </p:sp>
      <p:sp>
        <p:nvSpPr>
          <p:cNvPr id="25" name="Body Level One…"/>
          <p:cNvSpPr txBox="1">
            <a:spLocks noGrp="1"/>
          </p:cNvSpPr>
          <p:nvPr>
            <p:ph type="body" sz="quarter" idx="1"/>
          </p:nvPr>
        </p:nvSpPr>
        <p:spPr>
          <a:xfrm>
            <a:off x="285750" y="2250281"/>
            <a:ext cx="8572500" cy="951012"/>
          </a:xfrm>
          <a:prstGeom prst="rect">
            <a:avLst/>
          </a:prstGeom>
        </p:spPr>
        <p:txBody>
          <a:bodyPr anchor="b"/>
          <a:lstStyle>
            <a:lvl1pPr marL="0" indent="0">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1pPr>
            <a:lvl2pPr marL="0" indent="120547">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2pPr>
            <a:lvl3pPr marL="0" indent="241093">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3pPr>
            <a:lvl4pPr marL="0" indent="361640">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4pPr>
            <a:lvl5pPr marL="0" indent="482186">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8568569" y="227707"/>
            <a:ext cx="291747" cy="262251"/>
          </a:xfrm>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316561449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51" name="Line"/>
          <p:cNvSpPr/>
          <p:nvPr/>
        </p:nvSpPr>
        <p:spPr>
          <a:xfrm flipV="1">
            <a:off x="4143375" y="3238424"/>
            <a:ext cx="4714875" cy="77"/>
          </a:xfrm>
          <a:prstGeom prst="line">
            <a:avLst/>
          </a:prstGeom>
          <a:ln w="38100">
            <a:solidFill>
              <a:srgbClr val="A6AAA9"/>
            </a:solidFill>
            <a:miter lim="400000"/>
          </a:ln>
        </p:spPr>
        <p:txBody>
          <a:bodyPr lIns="26789" tIns="26789" rIns="26789" bIns="26789" anchor="ctr"/>
          <a:lstStyle/>
          <a:p>
            <a:pPr defTabSz="241093" hangingPunct="0">
              <a:defRPr sz="1200">
                <a:solidFill>
                  <a:srgbClr val="000000"/>
                </a:solidFill>
                <a:latin typeface="Helvetica"/>
                <a:ea typeface="Helvetica"/>
                <a:cs typeface="Helvetica"/>
                <a:sym typeface="Helvetica"/>
              </a:defRPr>
            </a:pPr>
            <a:endParaRPr sz="633" kern="0" dirty="0">
              <a:solidFill>
                <a:srgbClr val="000000"/>
              </a:solidFill>
              <a:latin typeface="Helvetica"/>
              <a:ea typeface="Helvetica"/>
              <a:cs typeface="Helvetica"/>
              <a:sym typeface="Helvetica"/>
            </a:endParaRPr>
          </a:p>
        </p:txBody>
      </p:sp>
      <p:sp>
        <p:nvSpPr>
          <p:cNvPr id="52" name="Image"/>
          <p:cNvSpPr>
            <a:spLocks noGrp="1"/>
          </p:cNvSpPr>
          <p:nvPr>
            <p:ph type="pic" idx="13"/>
          </p:nvPr>
        </p:nvSpPr>
        <p:spPr>
          <a:xfrm>
            <a:off x="0" y="0"/>
            <a:ext cx="3857625" cy="5143500"/>
          </a:xfrm>
          <a:prstGeom prst="rect">
            <a:avLst/>
          </a:prstGeom>
        </p:spPr>
        <p:txBody>
          <a:bodyPr lIns="91439" tIns="45719" rIns="91439" bIns="45719">
            <a:noAutofit/>
          </a:bodyPr>
          <a:lstStyle/>
          <a:p>
            <a:endParaRPr dirty="0"/>
          </a:p>
        </p:txBody>
      </p:sp>
      <p:sp>
        <p:nvSpPr>
          <p:cNvPr id="53" name="Title Text"/>
          <p:cNvSpPr txBox="1">
            <a:spLocks noGrp="1"/>
          </p:cNvSpPr>
          <p:nvPr>
            <p:ph type="title"/>
          </p:nvPr>
        </p:nvSpPr>
        <p:spPr>
          <a:xfrm>
            <a:off x="4143375" y="3388817"/>
            <a:ext cx="4714875" cy="1426517"/>
          </a:xfrm>
          <a:prstGeom prst="rect">
            <a:avLst/>
          </a:prstGeom>
        </p:spPr>
        <p:txBody>
          <a:bodyPr/>
          <a:lstStyle>
            <a:lvl1pPr>
              <a:spcBef>
                <a:spcPts val="0"/>
              </a:spcBef>
              <a:defRPr sz="8965"/>
            </a:lvl1pPr>
          </a:lstStyle>
          <a:p>
            <a:r>
              <a:t>Title Text</a:t>
            </a:r>
          </a:p>
        </p:txBody>
      </p:sp>
      <p:sp>
        <p:nvSpPr>
          <p:cNvPr id="54" name="Body Level One…"/>
          <p:cNvSpPr txBox="1">
            <a:spLocks noGrp="1"/>
          </p:cNvSpPr>
          <p:nvPr>
            <p:ph type="body" sz="quarter" idx="1"/>
          </p:nvPr>
        </p:nvSpPr>
        <p:spPr>
          <a:xfrm>
            <a:off x="4143375" y="2250281"/>
            <a:ext cx="4714875" cy="951012"/>
          </a:xfrm>
          <a:prstGeom prst="rect">
            <a:avLst/>
          </a:prstGeom>
        </p:spPr>
        <p:txBody>
          <a:bodyPr anchor="b"/>
          <a:lstStyle>
            <a:lvl1pPr marL="0" indent="0">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1pPr>
            <a:lvl2pPr marL="0" indent="120547">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2pPr>
            <a:lvl3pPr marL="0" indent="241093">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3pPr>
            <a:lvl4pPr marL="0" indent="361640">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4pPr>
            <a:lvl5pPr marL="0" indent="482186">
              <a:lnSpc>
                <a:spcPct val="80000"/>
              </a:lnSpc>
              <a:spcBef>
                <a:spcPts val="1213"/>
              </a:spcBef>
              <a:buClrTx/>
              <a:buSzTx/>
              <a:buFontTx/>
              <a:buNone/>
              <a:defRPr sz="2848"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8568569" y="227707"/>
            <a:ext cx="291747" cy="262251"/>
          </a:xfrm>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167797895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285750" y="219953"/>
            <a:ext cx="7858125" cy="262251"/>
          </a:xfrm>
          <a:prstGeom prst="rect">
            <a:avLst/>
          </a:prstGeom>
        </p:spPr>
        <p:txBody>
          <a:bodyPr anchor="b">
            <a:spAutoFit/>
          </a:bodyPr>
          <a:lstStyle>
            <a:lvl1pPr marL="0" indent="0" defTabSz="241093">
              <a:lnSpc>
                <a:spcPct val="80000"/>
              </a:lnSpc>
              <a:spcBef>
                <a:spcPts val="0"/>
              </a:spcBef>
              <a:buClrTx/>
              <a:buSzTx/>
              <a:buFontTx/>
              <a:buNone/>
              <a:defRPr sz="1265" cap="all" spc="63">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253646698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21" name="Callout"/>
          <p:cNvSpPr/>
          <p:nvPr/>
        </p:nvSpPr>
        <p:spPr>
          <a:xfrm>
            <a:off x="330398" y="1245692"/>
            <a:ext cx="8483204" cy="2757599"/>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26789" tIns="26789" rIns="26789" bIns="26789" anchor="ctr"/>
          <a:lstStyle/>
          <a:p>
            <a:pPr algn="ctr" defTabSz="308063" hangingPunct="0">
              <a:lnSpc>
                <a:spcPct val="80000"/>
              </a:lnSpc>
              <a:defRPr sz="2800" cap="all">
                <a:solidFill>
                  <a:srgbClr val="FFFFFF"/>
                </a:solidFill>
                <a:latin typeface="+mn-lt"/>
                <a:ea typeface="+mn-ea"/>
                <a:cs typeface="+mn-cs"/>
                <a:sym typeface="DIN Condensed"/>
              </a:defRPr>
            </a:pPr>
            <a:endParaRPr sz="1477" kern="0" cap="all" dirty="0">
              <a:solidFill>
                <a:srgbClr val="FFFFFF"/>
              </a:solidFill>
              <a:sym typeface="DIN Condensed"/>
            </a:endParaRPr>
          </a:p>
        </p:txBody>
      </p:sp>
      <p:sp>
        <p:nvSpPr>
          <p:cNvPr id="122" name="Type a quote here."/>
          <p:cNvSpPr txBox="1">
            <a:spLocks noGrp="1"/>
          </p:cNvSpPr>
          <p:nvPr>
            <p:ph type="body" sz="quarter" idx="13"/>
          </p:nvPr>
        </p:nvSpPr>
        <p:spPr>
          <a:xfrm>
            <a:off x="625079" y="1533674"/>
            <a:ext cx="7893844" cy="728148"/>
          </a:xfrm>
          <a:prstGeom prst="rect">
            <a:avLst/>
          </a:prstGeom>
        </p:spPr>
        <p:txBody>
          <a:bodyPr>
            <a:spAutoFit/>
          </a:bodyPr>
          <a:lstStyle>
            <a:lvl1pPr marL="0" indent="0">
              <a:lnSpc>
                <a:spcPct val="80000"/>
              </a:lnSpc>
              <a:spcBef>
                <a:spcPts val="0"/>
              </a:spcBef>
              <a:buClrTx/>
              <a:buSzTx/>
              <a:buFontTx/>
              <a:buNone/>
              <a:defRPr sz="4957" cap="all">
                <a:solidFill>
                  <a:srgbClr val="FFFFFF"/>
                </a:solidFill>
                <a:latin typeface="+mn-lt"/>
                <a:ea typeface="+mn-ea"/>
                <a:cs typeface="+mn-cs"/>
                <a:sym typeface="DIN Condensed"/>
              </a:defRPr>
            </a:lvl1pPr>
          </a:lstStyle>
          <a:p>
            <a:r>
              <a:t>Type a quote here.</a:t>
            </a:r>
          </a:p>
        </p:txBody>
      </p:sp>
      <p:sp>
        <p:nvSpPr>
          <p:cNvPr id="123" name="Johnny Appleseed"/>
          <p:cNvSpPr txBox="1">
            <a:spLocks noGrp="1"/>
          </p:cNvSpPr>
          <p:nvPr>
            <p:ph type="body" sz="quarter" idx="14"/>
          </p:nvPr>
        </p:nvSpPr>
        <p:spPr>
          <a:xfrm>
            <a:off x="285750" y="4107656"/>
            <a:ext cx="8572500" cy="501869"/>
          </a:xfrm>
          <a:prstGeom prst="rect">
            <a:avLst/>
          </a:prstGeom>
        </p:spPr>
        <p:txBody>
          <a:bodyPr>
            <a:spAutoFit/>
          </a:bodyPr>
          <a:lstStyle>
            <a:lvl1pPr marL="0" indent="0" algn="r">
              <a:lnSpc>
                <a:spcPct val="80000"/>
              </a:lnSpc>
              <a:spcBef>
                <a:spcPts val="0"/>
              </a:spcBef>
              <a:buClrTx/>
              <a:buSzTx/>
              <a:buFontTx/>
              <a:buNone/>
              <a:defRPr sz="3164">
                <a:latin typeface="+mn-lt"/>
                <a:ea typeface="+mn-ea"/>
                <a:cs typeface="+mn-cs"/>
                <a:sym typeface="DIN Condensed"/>
              </a:defRPr>
            </a:lvl1pPr>
          </a:lstStyle>
          <a:p>
            <a:r>
              <a:t>Johnny Appleseed</a:t>
            </a:r>
          </a:p>
        </p:txBody>
      </p:sp>
      <p:sp>
        <p:nvSpPr>
          <p:cNvPr id="124" name="Text"/>
          <p:cNvSpPr txBox="1">
            <a:spLocks noGrp="1"/>
          </p:cNvSpPr>
          <p:nvPr>
            <p:ph type="body" sz="quarter" idx="15"/>
          </p:nvPr>
        </p:nvSpPr>
        <p:spPr>
          <a:xfrm>
            <a:off x="285750" y="219953"/>
            <a:ext cx="7858125" cy="262251"/>
          </a:xfrm>
          <a:prstGeom prst="rect">
            <a:avLst/>
          </a:prstGeom>
        </p:spPr>
        <p:txBody>
          <a:bodyPr anchor="b">
            <a:spAutoFit/>
          </a:bodyPr>
          <a:lstStyle>
            <a:lvl1pPr marL="0" indent="0" defTabSz="241093">
              <a:lnSpc>
                <a:spcPct val="80000"/>
              </a:lnSpc>
              <a:spcBef>
                <a:spcPts val="0"/>
              </a:spcBef>
              <a:buClrTx/>
              <a:buSzTx/>
              <a:buFontTx/>
              <a:buNone/>
              <a:defRPr sz="1265" cap="all" spc="63">
                <a:latin typeface="DIN Alternate"/>
                <a:ea typeface="DIN Alternate"/>
                <a:cs typeface="DIN Alternate"/>
                <a:sym typeface="DIN Alternate"/>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18241232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Quote Alt">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4143375" y="1393031"/>
            <a:ext cx="4714875" cy="1338443"/>
          </a:xfrm>
          <a:prstGeom prst="rect">
            <a:avLst/>
          </a:prstGeom>
        </p:spPr>
        <p:txBody>
          <a:bodyPr>
            <a:spAutoFit/>
          </a:bodyPr>
          <a:lstStyle>
            <a:lvl1pPr marL="0" indent="0">
              <a:lnSpc>
                <a:spcPct val="80000"/>
              </a:lnSpc>
              <a:spcBef>
                <a:spcPts val="0"/>
              </a:spcBef>
              <a:buClrTx/>
              <a:buSzTx/>
              <a:buFontTx/>
              <a:buNone/>
              <a:defRPr sz="4957"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0" y="0"/>
            <a:ext cx="3857625" cy="5143500"/>
          </a:xfrm>
          <a:prstGeom prst="rect">
            <a:avLst/>
          </a:prstGeom>
        </p:spPr>
        <p:txBody>
          <a:bodyPr lIns="91439" tIns="45719" rIns="91439" bIns="45719">
            <a:noAutofit/>
          </a:bodyPr>
          <a:lstStyle/>
          <a:p>
            <a:endParaRPr dirty="0"/>
          </a:p>
        </p:txBody>
      </p:sp>
      <p:sp>
        <p:nvSpPr>
          <p:cNvPr id="134" name="Johnny Appleseed"/>
          <p:cNvSpPr txBox="1">
            <a:spLocks noGrp="1"/>
          </p:cNvSpPr>
          <p:nvPr>
            <p:ph type="body" sz="quarter" idx="15"/>
          </p:nvPr>
        </p:nvSpPr>
        <p:spPr>
          <a:xfrm>
            <a:off x="4143375" y="4040605"/>
            <a:ext cx="4714875" cy="589520"/>
          </a:xfrm>
          <a:prstGeom prst="rect">
            <a:avLst/>
          </a:prstGeom>
        </p:spPr>
        <p:txBody>
          <a:bodyPr anchor="ctr">
            <a:spAutoFit/>
          </a:bodyPr>
          <a:lstStyle>
            <a:lvl1pPr marL="0" indent="0" defTabSz="241093">
              <a:spcBef>
                <a:spcPts val="0"/>
              </a:spcBef>
              <a:buClrTx/>
              <a:buSzTx/>
              <a:buFontTx/>
              <a:buNone/>
              <a:defRPr sz="3164">
                <a:solidFill>
                  <a:srgbClr val="232323"/>
                </a:solidFill>
                <a:latin typeface="+mn-lt"/>
                <a:ea typeface="+mn-ea"/>
                <a:cs typeface="+mn-cs"/>
                <a:sym typeface="DIN Condense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112482714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9144000" cy="5143500"/>
          </a:xfrm>
          <a:prstGeom prst="rect">
            <a:avLst/>
          </a:prstGeom>
        </p:spPr>
        <p:txBody>
          <a:bodyPr lIns="91439" tIns="45719" rIns="91439" bIns="45719">
            <a:noAutofit/>
          </a:bodyPr>
          <a:lstStyle/>
          <a:p>
            <a:endParaRPr dirty="0"/>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68724656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4844840"/>
            <a:ext cx="1854203" cy="273844"/>
          </a:xfrm>
          <a:prstGeom prst="rect">
            <a:avLst/>
          </a:prstGeom>
        </p:spPr>
        <p:txBody>
          <a:bodyPr/>
          <a:lstStyle/>
          <a:p>
            <a:fld id="{A37D99B3-F122-4CC2-8627-0A589C5F40CB}" type="datetimeFigureOut">
              <a:rPr lang="en-US">
                <a:solidFill>
                  <a:prstClr val="white"/>
                </a:solidFill>
              </a:rPr>
              <a:pPr/>
              <a:t>9/14/2023</a:t>
            </a:fld>
            <a:endParaRPr lang="en-US" dirty="0">
              <a:solidFill>
                <a:prstClr val="white"/>
              </a:solidFill>
            </a:endParaRPr>
          </a:p>
        </p:txBody>
      </p:sp>
      <p:sp>
        <p:nvSpPr>
          <p:cNvPr id="5" name="Footer Placeholder 4"/>
          <p:cNvSpPr>
            <a:spLocks noGrp="1"/>
          </p:cNvSpPr>
          <p:nvPr>
            <p:ph type="ftr" sz="quarter" idx="11"/>
          </p:nvPr>
        </p:nvSpPr>
        <p:spPr>
          <a:xfrm>
            <a:off x="2764639" y="4844840"/>
            <a:ext cx="3617103" cy="273844"/>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7B65BD1-4B14-49FB-87E5-5B014CB6567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916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CEDC4220-1C2E-3147-A64D-F8AC0D68C9A1}" type="datetime1">
              <a:rPr lang="en-US"/>
              <a:t>9/14/2023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6" name="Slide Number Placeholder 5"/>
          <p:cNvSpPr>
            <a:spLocks noGrp="1"/>
          </p:cNvSpPr>
          <p:nvPr>
            <p:ph type="sldNum" sz="quarter" idx="12"/>
          </p:nvPr>
        </p:nvSpPr>
        <p:spPr/>
        <p:txBody>
          <a:bodyPr/>
          <a:lstStyle>
            <a:lvl1pPr>
              <a:defRPr/>
            </a:lvl1pPr>
          </a:lstStyle>
          <a:p>
            <a:fld id="{1ECAF9D9-0A48-2E40-B293-87BF8C589F85}" type="slidenum">
              <a:rPr lang="en-US" altLang="zh-CN"/>
              <a:t>‹#›</a:t>
            </a:fld>
            <a:endParaRPr lang="en-US" altLang="zh-CN" dirty="0"/>
          </a:p>
        </p:txBody>
      </p:sp>
      <p:sp>
        <p:nvSpPr>
          <p:cNvPr id="7" name="Rectangle 6"/>
          <p:cNvSpPr/>
          <p:nvPr userDrawn="1"/>
        </p:nvSpPr>
        <p:spPr>
          <a:xfrm>
            <a:off x="0" y="4567238"/>
            <a:ext cx="9144000" cy="590550"/>
          </a:xfrm>
          <a:prstGeom prst="rect">
            <a:avLst/>
          </a:prstGeom>
          <a:solidFill>
            <a:srgbClr val="FBE1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defRPr/>
            </a:pPr>
            <a:endParaRPr lang="en-US" noProof="1"/>
          </a:p>
        </p:txBody>
      </p:sp>
      <p:pic>
        <p:nvPicPr>
          <p:cNvPr id="9" name="Picture 15" descr="https://encrypted-tbn1.gstatic.com/images?q=tbn:ANd9GcR9zVZmiRVyRGLo3OAooWjmtUSz9SjZkyP3xM5Py3o5NOhFb-ca"/>
          <p:cNvPicPr>
            <a:picLocks noChangeAspect="1" noChangeArrowheads="1"/>
          </p:cNvPicPr>
          <p:nvPr userDrawn="1"/>
        </p:nvPicPr>
        <p:blipFill>
          <a:blip r:embed="rId2" cstate="print"/>
          <a:srcRect/>
          <a:stretch>
            <a:fillRect/>
          </a:stretch>
        </p:blipFill>
        <p:spPr bwMode="auto">
          <a:xfrm>
            <a:off x="49213" y="4575175"/>
            <a:ext cx="511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userDrawn="1"/>
        </p:nvGrpSpPr>
        <p:grpSpPr>
          <a:xfrm>
            <a:off x="0" y="133350"/>
            <a:ext cx="281970" cy="533401"/>
            <a:chOff x="0" y="133350"/>
            <a:chExt cx="281970" cy="533401"/>
          </a:xfrm>
          <a:solidFill>
            <a:schemeClr val="accent6">
              <a:lumMod val="75000"/>
            </a:schemeClr>
          </a:solidFill>
        </p:grpSpPr>
        <p:sp>
          <p:nvSpPr>
            <p:cNvPr id="11" name="Rectangle 10"/>
            <p:cNvSpPr/>
            <p:nvPr/>
          </p:nvSpPr>
          <p:spPr>
            <a:xfrm>
              <a:off x="0" y="133350"/>
              <a:ext cx="185738" cy="533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Franklin Gothic Book" panose="020B0503020102020204" pitchFamily="34" charset="0"/>
              </a:endParaRPr>
            </a:p>
          </p:txBody>
        </p:sp>
        <p:sp>
          <p:nvSpPr>
            <p:cNvPr id="12" name="Isosceles Triangle 10"/>
            <p:cNvSpPr/>
            <p:nvPr/>
          </p:nvSpPr>
          <p:spPr>
            <a:xfrm rot="5400000">
              <a:off x="-33791" y="350989"/>
              <a:ext cx="533400" cy="98123"/>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Franklin Gothic Book" panose="020B0503020102020204" pitchFamily="34" charset="0"/>
              </a:endParaRPr>
            </a:p>
          </p:txBody>
        </p:sp>
      </p:grpSp>
      <p:sp>
        <p:nvSpPr>
          <p:cNvPr id="13" name="Title 1"/>
          <p:cNvSpPr>
            <a:spLocks noGrp="1"/>
          </p:cNvSpPr>
          <p:nvPr>
            <p:ph type="title"/>
          </p:nvPr>
        </p:nvSpPr>
        <p:spPr>
          <a:xfrm>
            <a:off x="304800" y="206375"/>
            <a:ext cx="8229600" cy="384175"/>
          </a:xfrm>
        </p:spPr>
        <p:txBody>
          <a:bodyPr/>
          <a:lstStyle>
            <a:lvl1pPr algn="l">
              <a:defRPr sz="3600" b="1">
                <a:latin typeface="Franklin Gothic Book" panose="020B0503020102020204" pitchFamily="34" charset="0"/>
              </a:defRPr>
            </a:lvl1pPr>
          </a:lstStyle>
          <a:p>
            <a:r>
              <a:rPr lang="en-US" noProof="1"/>
              <a:t>Click to edit Master title style</a:t>
            </a:r>
          </a:p>
        </p:txBody>
      </p:sp>
      <p:pic>
        <p:nvPicPr>
          <p:cNvPr id="14" name="Picture 13"/>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75646" y="4376798"/>
            <a:ext cx="719141" cy="8001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4844840"/>
            <a:ext cx="1854203" cy="273844"/>
          </a:xfrm>
          <a:prstGeom prst="rect">
            <a:avLst/>
          </a:prstGeom>
        </p:spPr>
        <p:txBody>
          <a:bodyPr/>
          <a:lstStyle/>
          <a:p>
            <a:fld id="{A37D99B3-F122-4CC2-8627-0A589C5F40CB}" type="datetimeFigureOut">
              <a:rPr lang="en-US">
                <a:solidFill>
                  <a:prstClr val="white"/>
                </a:solidFill>
              </a:rPr>
              <a:pPr/>
              <a:t>9/14/2023</a:t>
            </a:fld>
            <a:endParaRPr lang="en-US" dirty="0">
              <a:solidFill>
                <a:prstClr val="white"/>
              </a:solidFill>
            </a:endParaRPr>
          </a:p>
        </p:txBody>
      </p:sp>
      <p:sp>
        <p:nvSpPr>
          <p:cNvPr id="8" name="Footer Placeholder 7"/>
          <p:cNvSpPr>
            <a:spLocks noGrp="1"/>
          </p:cNvSpPr>
          <p:nvPr>
            <p:ph type="ftr" sz="quarter" idx="11"/>
          </p:nvPr>
        </p:nvSpPr>
        <p:spPr>
          <a:xfrm>
            <a:off x="2764639" y="4844840"/>
            <a:ext cx="3617103" cy="273844"/>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7B65BD1-4B14-49FB-87E5-5B014CB6567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5827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72F2-DA27-4171-8207-EE9E0994F27B}"/>
              </a:ext>
            </a:extLst>
          </p:cNvPr>
          <p:cNvSpPr>
            <a:spLocks noGrp="1"/>
          </p:cNvSpPr>
          <p:nvPr>
            <p:ph type="title" hasCustomPrompt="1"/>
          </p:nvPr>
        </p:nvSpPr>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347472" y="980694"/>
            <a:ext cx="8455914" cy="3374136"/>
          </a:xfrm>
          <a:prstGeom prst="rect">
            <a:avLst/>
          </a:prstGeom>
        </p:spPr>
        <p:txBody>
          <a:bodyPr tIns="0" anchor="t" anchorCtr="0">
            <a:normAutofit/>
          </a:bodyPr>
          <a:lstStyle>
            <a:lvl1pPr marL="257175" indent="-257175">
              <a:lnSpc>
                <a:spcPct val="125000"/>
              </a:lnSpc>
              <a:spcBef>
                <a:spcPts val="1688"/>
              </a:spcBef>
              <a:buClr>
                <a:schemeClr val="tx1"/>
              </a:buClr>
              <a:buFont typeface="+mj-lt"/>
              <a:buAutoNum type="arabicPeriod"/>
              <a:defRPr sz="1650" baseline="0"/>
            </a:lvl1pPr>
            <a:lvl2pPr marL="514350" indent="-257175">
              <a:lnSpc>
                <a:spcPct val="125000"/>
              </a:lnSpc>
              <a:spcBef>
                <a:spcPts val="675"/>
              </a:spcBef>
              <a:buClr>
                <a:schemeClr val="tx1"/>
              </a:buClr>
              <a:buFont typeface="+mj-lt"/>
              <a:buAutoNum type="alphaLcPeriod"/>
              <a:defRPr sz="1650"/>
            </a:lvl2pPr>
            <a:lvl3pPr marL="771525" indent="-257175">
              <a:lnSpc>
                <a:spcPct val="125000"/>
              </a:lnSpc>
              <a:spcBef>
                <a:spcPts val="675"/>
              </a:spcBef>
              <a:buClr>
                <a:schemeClr val="tx1"/>
              </a:buClr>
              <a:buFont typeface="+mj-lt"/>
              <a:buAutoNum type="romanLcPeriod"/>
              <a:defRPr sz="1650"/>
            </a:lvl3pPr>
            <a:lvl4pPr marL="1028700" indent="-257175">
              <a:lnSpc>
                <a:spcPct val="125000"/>
              </a:lnSpc>
              <a:spcBef>
                <a:spcPts val="675"/>
              </a:spcBef>
              <a:buClr>
                <a:schemeClr val="tx1"/>
              </a:buClr>
              <a:buSzPct val="100000"/>
              <a:buFont typeface="+mj-lt"/>
              <a:buAutoNum type="arabicParenR"/>
              <a:defRPr sz="1650" baseline="0"/>
            </a:lvl4pPr>
            <a:lvl5pPr marL="1285875" indent="-257175">
              <a:lnSpc>
                <a:spcPct val="125000"/>
              </a:lnSpc>
              <a:spcBef>
                <a:spcPts val="675"/>
              </a:spcBef>
              <a:buClr>
                <a:schemeClr val="tx1"/>
              </a:buClr>
              <a:buFont typeface="+mj-lt"/>
              <a:buAutoNum type="alphaLcParenR"/>
              <a:defRPr sz="165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3" name="Slide Number Placeholder 2">
            <a:extLst>
              <a:ext uri="{FF2B5EF4-FFF2-40B4-BE49-F238E27FC236}">
                <a16:creationId xmlns:a16="http://schemas.microsoft.com/office/drawing/2014/main" id="{402ED633-93C3-4D4A-ABB6-1CA7E4C5A30F}"/>
              </a:ext>
            </a:extLst>
          </p:cNvPr>
          <p:cNvSpPr>
            <a:spLocks noGrp="1"/>
          </p:cNvSpPr>
          <p:nvPr>
            <p:ph type="sldNum" sz="quarter" idx="1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614535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vider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950370"/>
            <a:ext cx="7886700" cy="1581083"/>
          </a:xfrm>
          <a:prstGeom prst="rect">
            <a:avLst/>
          </a:prstGeom>
        </p:spPr>
        <p:txBody>
          <a:bodyPr anchor="b">
            <a:normAutofit/>
          </a:bodyPr>
          <a:lstStyle>
            <a:lvl1pPr algn="l">
              <a:defRPr sz="3150" b="1">
                <a:solidFill>
                  <a:schemeClr val="accent1"/>
                </a:solidFill>
              </a:defRPr>
            </a:lvl1pPr>
          </a:lstStyle>
          <a:p>
            <a:r>
              <a:rPr lang="en-US" dirty="0"/>
              <a:t>Section Header</a:t>
            </a:r>
          </a:p>
        </p:txBody>
      </p:sp>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97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Picture 8" descr="Logo of American Institutes for Research. Advancing Evidence. Improving Lives.">
            <a:extLst>
              <a:ext uri="{FF2B5EF4-FFF2-40B4-BE49-F238E27FC236}">
                <a16:creationId xmlns:a16="http://schemas.microsoft.com/office/drawing/2014/main" id="{93DA0603-0830-4DD9-B2AA-72CD1BAA6570}"/>
              </a:ext>
            </a:extLst>
          </p:cNvPr>
          <p:cNvPicPr>
            <a:picLocks noChangeAspect="1"/>
          </p:cNvPicPr>
          <p:nvPr userDrawn="1"/>
        </p:nvPicPr>
        <p:blipFill>
          <a:blip r:embed="rId3"/>
          <a:srcRect/>
          <a:stretch/>
        </p:blipFill>
        <p:spPr>
          <a:xfrm>
            <a:off x="6779420" y="416080"/>
            <a:ext cx="1450181" cy="562571"/>
          </a:xfrm>
          <a:prstGeom prst="rect">
            <a:avLst/>
          </a:prstGeom>
        </p:spPr>
      </p:pic>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270551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2" y="2881782"/>
            <a:ext cx="7886699" cy="1241822"/>
          </a:xfrm>
          <a:prstGeom prst="rect">
            <a:avLst/>
          </a:prstGeom>
        </p:spPr>
        <p:txBody>
          <a:bodyPr>
            <a:normAutofit/>
          </a:bodyPr>
          <a:lstStyle>
            <a:lvl1pPr marL="0" indent="0" algn="l">
              <a:buNone/>
              <a:defRPr sz="165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1" name="TextBox 10">
            <a:extLst>
              <a:ext uri="{FF2B5EF4-FFF2-40B4-BE49-F238E27FC236}">
                <a16:creationId xmlns:a16="http://schemas.microsoft.com/office/drawing/2014/main" id="{711DE7C2-BA4C-444C-A9E3-A23249B67B68}"/>
              </a:ext>
            </a:extLst>
          </p:cNvPr>
          <p:cNvSpPr txBox="1"/>
          <p:nvPr userDrawn="1"/>
        </p:nvSpPr>
        <p:spPr>
          <a:xfrm>
            <a:off x="590550" y="4748117"/>
            <a:ext cx="1809750" cy="322326"/>
          </a:xfrm>
          <a:prstGeom prst="rect">
            <a:avLst/>
          </a:prstGeom>
        </p:spPr>
        <p:txBody>
          <a:bodyPr vert="horz" lIns="0" tIns="25718" rIns="51435" bIns="25718" rtlCol="0" anchor="ctr"/>
          <a:lstStyle>
            <a:defPPr>
              <a:defRPr lang="en-US"/>
            </a:defPPr>
            <a:lvl1pPr>
              <a:defRPr sz="1000" spc="300">
                <a:solidFill>
                  <a:schemeClr val="bg1"/>
                </a:solidFill>
                <a:ea typeface="Calibri"/>
                <a:cs typeface="Calibri"/>
              </a:defRPr>
            </a:lvl1pPr>
          </a:lstStyle>
          <a:p>
            <a:pPr lvl="0"/>
            <a:r>
              <a:rPr lang="en-US" sz="825" dirty="0">
                <a:solidFill>
                  <a:schemeClr val="accent1"/>
                </a:solidFill>
              </a:rPr>
              <a:t>| AIR.ORG</a:t>
            </a:r>
          </a:p>
        </p:txBody>
      </p:sp>
      <p:sp>
        <p:nvSpPr>
          <p:cNvPr id="4" name="Slide Number Placeholder 3">
            <a:extLst>
              <a:ext uri="{FF2B5EF4-FFF2-40B4-BE49-F238E27FC236}">
                <a16:creationId xmlns:a16="http://schemas.microsoft.com/office/drawing/2014/main" id="{50DC38E7-8245-44C7-B6D8-086DBDBAB8F3}"/>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756210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C9B5-244A-41A3-9EB9-BA00EC6FAF54}"/>
              </a:ext>
            </a:extLst>
          </p:cNvPr>
          <p:cNvSpPr>
            <a:spLocks noGrp="1"/>
          </p:cNvSpPr>
          <p:nvPr>
            <p:ph type="title" hasCustomPrompt="1"/>
          </p:nvPr>
        </p:nvSpPr>
        <p:spPr/>
        <p:txBody>
          <a:body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7473" y="980694"/>
            <a:ext cx="8455819" cy="3374136"/>
          </a:xfrm>
          <a:prstGeom prst="rect">
            <a:avLst/>
          </a:prstGeom>
        </p:spPr>
        <p:txBody>
          <a:bodyPr>
            <a:normAutofit/>
          </a:bodyPr>
          <a:lstStyle>
            <a:lvl1pPr>
              <a:defRPr sz="1650"/>
            </a:lvl1pPr>
            <a:lvl2pPr>
              <a:defRPr sz="1650"/>
            </a:lvl2pPr>
            <a:lvl3pPr>
              <a:defRPr sz="1650"/>
            </a:lvl3pPr>
            <a:lvl4pPr>
              <a:defRPr sz="1650"/>
            </a:lvl4pPr>
            <a:lvl5pPr>
              <a:defRPr sz="1650"/>
            </a:lvl5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61A18E35-8061-4C8C-A64E-6170C4339AA9}"/>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77485895"/>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7978C-CA68-4D50-84C4-2853219D22CC}"/>
              </a:ext>
            </a:extLst>
          </p:cNvPr>
          <p:cNvSpPr>
            <a:spLocks noGrp="1"/>
          </p:cNvSpPr>
          <p:nvPr>
            <p:ph type="title" hasCustomPrompt="1"/>
          </p:nvPr>
        </p:nvSpPr>
        <p:spPr/>
        <p:txBody>
          <a:bodyPr/>
          <a:lstStyle/>
          <a:p>
            <a:r>
              <a:rPr lang="en-US" dirty="0"/>
              <a:t>First Level No Bullet</a:t>
            </a:r>
          </a:p>
        </p:txBody>
      </p:sp>
      <p:sp>
        <p:nvSpPr>
          <p:cNvPr id="4" name="Content Placeholder 3"/>
          <p:cNvSpPr>
            <a:spLocks noGrp="1"/>
          </p:cNvSpPr>
          <p:nvPr>
            <p:ph sz="quarter" idx="14" hasCustomPrompt="1"/>
          </p:nvPr>
        </p:nvSpPr>
        <p:spPr>
          <a:xfrm>
            <a:off x="347472" y="980694"/>
            <a:ext cx="8455914" cy="3374136"/>
          </a:xfrm>
          <a:prstGeom prst="rect">
            <a:avLst/>
          </a:prstGeom>
        </p:spPr>
        <p:txBody>
          <a:bodyPr>
            <a:noAutofit/>
          </a:bodyPr>
          <a:lstStyle>
            <a:lvl1pPr marL="0" indent="0">
              <a:lnSpc>
                <a:spcPct val="125000"/>
              </a:lnSpc>
              <a:spcBef>
                <a:spcPts val="1013"/>
              </a:spcBef>
              <a:buClr>
                <a:schemeClr val="tx1"/>
              </a:buClr>
              <a:buNone/>
              <a:defRPr sz="1650">
                <a:solidFill>
                  <a:schemeClr val="tx2"/>
                </a:solidFill>
              </a:defRPr>
            </a:lvl1pPr>
            <a:lvl2pPr marL="180023" indent="-180023">
              <a:lnSpc>
                <a:spcPct val="125000"/>
              </a:lnSpc>
              <a:spcBef>
                <a:spcPts val="338"/>
              </a:spcBef>
              <a:buClr>
                <a:schemeClr val="tx1"/>
              </a:buClr>
              <a:buFont typeface="Times New Roman" panose="02020603050405020304" pitchFamily="18" charset="0"/>
              <a:buChar char="•"/>
              <a:defRPr sz="1650">
                <a:solidFill>
                  <a:schemeClr val="tx2"/>
                </a:solidFill>
              </a:defRPr>
            </a:lvl2pPr>
            <a:lvl3pPr marL="360045" indent="-180023">
              <a:lnSpc>
                <a:spcPct val="125000"/>
              </a:lnSpc>
              <a:spcBef>
                <a:spcPts val="338"/>
              </a:spcBef>
              <a:buClr>
                <a:schemeClr val="tx1"/>
              </a:buClr>
              <a:buFont typeface="Arial Narrow" panose="020B0606020202030204" pitchFamily="34" charset="0"/>
              <a:buChar char="–"/>
              <a:defRPr sz="1650">
                <a:solidFill>
                  <a:schemeClr val="tx2"/>
                </a:solidFill>
              </a:defRPr>
            </a:lvl3pPr>
            <a:lvl4pPr marL="540068" indent="-180023">
              <a:lnSpc>
                <a:spcPct val="125000"/>
              </a:lnSpc>
              <a:spcBef>
                <a:spcPts val="338"/>
              </a:spcBef>
              <a:buClr>
                <a:schemeClr val="tx1"/>
              </a:buClr>
              <a:buFont typeface="Arial Narrow" panose="020B0606020202030204" pitchFamily="34" charset="0"/>
              <a:buChar char="»"/>
              <a:defRPr sz="1650">
                <a:solidFill>
                  <a:schemeClr val="tx2"/>
                </a:solidFill>
              </a:defRPr>
            </a:lvl4pPr>
            <a:lvl5pPr marL="720090" indent="-180023">
              <a:lnSpc>
                <a:spcPct val="125000"/>
              </a:lnSpc>
              <a:spcBef>
                <a:spcPts val="338"/>
              </a:spcBef>
              <a:buClr>
                <a:schemeClr val="tx1"/>
              </a:buClr>
              <a:buFont typeface="Arial Narrow" panose="020B0606020202030204" pitchFamily="34" charset="0"/>
              <a:buChar char="◦"/>
              <a:defRPr sz="1650">
                <a:solidFill>
                  <a:schemeClr val="tx2"/>
                </a:solidFill>
              </a:defRPr>
            </a:lvl5pPr>
            <a:lvl6pPr marL="900113" indent="-180023">
              <a:lnSpc>
                <a:spcPct val="125000"/>
              </a:lnSpc>
              <a:spcBef>
                <a:spcPts val="1013"/>
              </a:spcBef>
              <a:buClr>
                <a:schemeClr val="tx1"/>
              </a:buClr>
              <a:buFont typeface="Arial Narrow" panose="020B0606020202030204" pitchFamily="34" charset="0"/>
              <a:buChar char="›"/>
              <a:defRPr sz="135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B9E6EB3E-F6A2-4278-B277-43C429E35F02}"/>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64520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Lead-i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803A5-DB37-4304-9E17-56B3ADC8E10A}"/>
              </a:ext>
            </a:extLst>
          </p:cNvPr>
          <p:cNvSpPr>
            <a:spLocks noGrp="1"/>
          </p:cNvSpPr>
          <p:nvPr>
            <p:ph type="title" hasCustomPrompt="1"/>
          </p:nvPr>
        </p:nvSpPr>
        <p:spPr/>
        <p:txBody>
          <a:body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7472" y="980694"/>
            <a:ext cx="8458200" cy="857250"/>
          </a:xfrm>
          <a:prstGeom prst="rect">
            <a:avLst/>
          </a:prstGeom>
          <a:solidFill>
            <a:schemeClr val="accent6"/>
          </a:solidFill>
        </p:spPr>
        <p:txBody>
          <a:bodyPr lIns="118872" tIns="18288" rIns="118872">
            <a:noAutofit/>
          </a:bodyPr>
          <a:lstStyle>
            <a:lvl1pPr marL="0" indent="0">
              <a:buNone/>
              <a:defRPr sz="1350"/>
            </a:lvl1pPr>
            <a:lvl2pPr>
              <a:defRPr sz="1125"/>
            </a:lvl2pPr>
            <a:lvl3pPr>
              <a:defRPr sz="1125"/>
            </a:lvl3pPr>
            <a:lvl4pPr>
              <a:defRPr sz="1125"/>
            </a:lvl4pPr>
            <a:lvl5pPr>
              <a:defRPr sz="1125"/>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1975248"/>
            <a:ext cx="8458200" cy="2378869"/>
          </a:xfrm>
          <a:prstGeom prst="rect">
            <a:avLst/>
          </a:prstGeom>
        </p:spPr>
        <p:txBody>
          <a:bodyPr>
            <a:normAutofit/>
          </a:bodyPr>
          <a:lstStyle>
            <a:lvl1pPr>
              <a:defRPr sz="1350"/>
            </a:lvl1pPr>
            <a:lvl2pPr>
              <a:defRPr sz="1350"/>
            </a:lvl2pPr>
            <a:lvl3pPr>
              <a:defRPr sz="1350"/>
            </a:lvl3pPr>
            <a:lvl4pPr>
              <a:defRPr sz="1350"/>
            </a:lvl4pPr>
            <a:lvl5pPr>
              <a:defRPr sz="135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61E4B7B4-7024-4DAC-B81F-183FBB32C6F9}"/>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768536269"/>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344043" y="0"/>
            <a:ext cx="8455914" cy="809244"/>
          </a:xfrm>
          <a:prstGeom prst="rect">
            <a:avLst/>
          </a:prstGeom>
        </p:spPr>
        <p:txBody>
          <a:bodyPr/>
          <a:lstStyle/>
          <a:p>
            <a:r>
              <a:rPr lang="en-US" dirty="0"/>
              <a:t>Right and Left Content</a:t>
            </a:r>
          </a:p>
        </p:txBody>
      </p:sp>
      <p:sp>
        <p:nvSpPr>
          <p:cNvPr id="3" name="Left Content"/>
          <p:cNvSpPr>
            <a:spLocks noGrp="1"/>
          </p:cNvSpPr>
          <p:nvPr>
            <p:ph sz="half" idx="1" hasCustomPrompt="1"/>
          </p:nvPr>
        </p:nvSpPr>
        <p:spPr>
          <a:xfrm>
            <a:off x="347472" y="980694"/>
            <a:ext cx="4130136" cy="3374136"/>
          </a:xfrm>
          <a:prstGeom prst="rect">
            <a:avLst/>
          </a:prstGeom>
        </p:spPr>
        <p:txBody>
          <a:bodyPr>
            <a:noAutofit/>
          </a:bodyPr>
          <a:lstStyle>
            <a:lvl1pPr>
              <a:defRPr sz="1650"/>
            </a:lvl1pPr>
            <a:lvl2pPr>
              <a:defRPr sz="1650"/>
            </a:lvl2pPr>
            <a:lvl3pPr>
              <a:defRPr sz="1650"/>
            </a:lvl3pPr>
            <a:lvl4pPr>
              <a:defRPr sz="1650"/>
            </a:lvl4pPr>
            <a:lvl5pPr>
              <a:defRPr sz="165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1" y="980694"/>
            <a:ext cx="4130136" cy="3374136"/>
          </a:xfrm>
          <a:prstGeom prst="rect">
            <a:avLst/>
          </a:prstGeom>
        </p:spPr>
        <p:txBody>
          <a:bodyPr>
            <a:noAutofit/>
          </a:bodyPr>
          <a:lstStyle>
            <a:lvl1pPr>
              <a:defRPr sz="1650"/>
            </a:lvl1pPr>
            <a:lvl2pPr>
              <a:defRPr sz="1650"/>
            </a:lvl2pPr>
            <a:lvl3pPr>
              <a:defRPr sz="1650"/>
            </a:lvl3pPr>
            <a:lvl4pPr>
              <a:defRPr sz="1650"/>
            </a:lvl4pPr>
            <a:lvl5pPr>
              <a:defRPr sz="165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Font typeface="Arial" panose="020B0604020202020204" pitchFamily="34" charse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FB4B83F5-22B2-4593-9A22-EB8E2E77BC8A}"/>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66890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0"/>
            <a:ext cx="8455914" cy="809244"/>
          </a:xfrm>
          <a:prstGeom prst="rect">
            <a:avLst/>
          </a:prstGeom>
        </p:spPr>
        <p:txBody>
          <a:bodyPr/>
          <a:lstStyle/>
          <a:p>
            <a:r>
              <a:rPr lang="en-US" dirty="0"/>
              <a:t>Ordered List</a:t>
            </a:r>
          </a:p>
        </p:txBody>
      </p:sp>
      <p:sp>
        <p:nvSpPr>
          <p:cNvPr id="5" name="Content"/>
          <p:cNvSpPr>
            <a:spLocks noGrp="1"/>
          </p:cNvSpPr>
          <p:nvPr>
            <p:ph sz="quarter" idx="17" hasCustomPrompt="1"/>
          </p:nvPr>
        </p:nvSpPr>
        <p:spPr>
          <a:xfrm>
            <a:off x="347472" y="980694"/>
            <a:ext cx="8455914" cy="3374136"/>
          </a:xfrm>
          <a:prstGeom prst="rect">
            <a:avLst/>
          </a:prstGeom>
        </p:spPr>
        <p:txBody>
          <a:bodyPr>
            <a:normAutofit/>
          </a:bodyPr>
          <a:lstStyle>
            <a:lvl1pPr marL="257175" indent="-257175">
              <a:lnSpc>
                <a:spcPct val="125000"/>
              </a:lnSpc>
              <a:spcBef>
                <a:spcPts val="338"/>
              </a:spcBef>
              <a:buClr>
                <a:schemeClr val="tx2"/>
              </a:buClr>
              <a:buFont typeface="+mj-lt"/>
              <a:buAutoNum type="arabicPeriod"/>
              <a:defRPr sz="1650" baseline="0"/>
            </a:lvl1pPr>
            <a:lvl2pPr marL="514350" indent="-257175">
              <a:lnSpc>
                <a:spcPct val="125000"/>
              </a:lnSpc>
              <a:spcBef>
                <a:spcPts val="338"/>
              </a:spcBef>
              <a:buClr>
                <a:schemeClr val="tx2"/>
              </a:buClr>
              <a:buFont typeface="+mj-lt"/>
              <a:buAutoNum type="alphaLcPeriod"/>
              <a:defRPr sz="1650"/>
            </a:lvl2pPr>
            <a:lvl3pPr marL="771525" indent="-257175">
              <a:lnSpc>
                <a:spcPct val="125000"/>
              </a:lnSpc>
              <a:spcBef>
                <a:spcPts val="338"/>
              </a:spcBef>
              <a:buClr>
                <a:schemeClr val="tx2"/>
              </a:buClr>
              <a:buFont typeface="+mj-lt"/>
              <a:buAutoNum type="romanLcPeriod"/>
              <a:defRPr sz="1650"/>
            </a:lvl3pPr>
            <a:lvl4pPr marL="1028700" indent="-257175">
              <a:lnSpc>
                <a:spcPct val="125000"/>
              </a:lnSpc>
              <a:spcBef>
                <a:spcPts val="338"/>
              </a:spcBef>
              <a:buClr>
                <a:schemeClr val="tx2"/>
              </a:buClr>
              <a:buSzPct val="100000"/>
              <a:buFont typeface="+mj-lt"/>
              <a:buAutoNum type="arabicParenR"/>
              <a:defRPr sz="1650"/>
            </a:lvl4pPr>
            <a:lvl5pPr marL="1285875" indent="-257175">
              <a:lnSpc>
                <a:spcPct val="125000"/>
              </a:lnSpc>
              <a:spcBef>
                <a:spcPts val="338"/>
              </a:spcBef>
              <a:buClr>
                <a:schemeClr val="tx2"/>
              </a:buClr>
              <a:buFont typeface="+mj-lt"/>
              <a:buAutoNum type="alphaLcParenR"/>
              <a:defRPr sz="1650"/>
            </a:lvl5pPr>
          </a:lstStyle>
          <a:p>
            <a:pPr lvl="0"/>
            <a:r>
              <a:rPr lang="en-US" dirty="0"/>
              <a:t>Arabic numerals</a:t>
            </a:r>
          </a:p>
          <a:p>
            <a:pPr lvl="1"/>
            <a:r>
              <a:rPr lang="en-US" dirty="0"/>
              <a:t>Lowercase letters</a:t>
            </a:r>
          </a:p>
          <a:p>
            <a:pPr lvl="2"/>
            <a:r>
              <a:rPr lang="en-US" dirty="0"/>
              <a:t>Lowercase Roman numerals</a:t>
            </a:r>
          </a:p>
          <a:p>
            <a:pPr lvl="3"/>
            <a:r>
              <a:rPr lang="en-US" dirty="0"/>
              <a:t>Arabic numerals</a:t>
            </a:r>
          </a:p>
          <a:p>
            <a:pPr lvl="4"/>
            <a:r>
              <a:rPr lang="en-US" dirty="0"/>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74621959-EAC4-4EB5-9EFF-ACE1A04F2897}"/>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99217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rder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458200" cy="809244"/>
          </a:xfrm>
          <a:prstGeom prst="rect">
            <a:avLst/>
          </a:prstGeom>
        </p:spPr>
        <p:txBody>
          <a:bodyPr/>
          <a:lstStyle>
            <a:lvl1pPr>
              <a:defRPr/>
            </a:lvl1pPr>
          </a:lstStyle>
          <a:p>
            <a:r>
              <a:rPr lang="en-US" dirty="0"/>
              <a:t>Right and Left Ordered List</a:t>
            </a:r>
          </a:p>
        </p:txBody>
      </p:sp>
      <p:sp>
        <p:nvSpPr>
          <p:cNvPr id="14" name="Left Content"/>
          <p:cNvSpPr>
            <a:spLocks noGrp="1"/>
          </p:cNvSpPr>
          <p:nvPr>
            <p:ph sz="quarter" idx="18" hasCustomPrompt="1"/>
          </p:nvPr>
        </p:nvSpPr>
        <p:spPr>
          <a:xfrm>
            <a:off x="347472" y="980694"/>
            <a:ext cx="4176522" cy="3374136"/>
          </a:xfrm>
          <a:prstGeom prst="rect">
            <a:avLst/>
          </a:prstGeom>
        </p:spPr>
        <p:txBody>
          <a:bodyPr>
            <a:normAutofit/>
          </a:bodyPr>
          <a:lstStyle>
            <a:lvl1pPr marL="257175" indent="-257175">
              <a:lnSpc>
                <a:spcPct val="125000"/>
              </a:lnSpc>
              <a:spcBef>
                <a:spcPts val="338"/>
              </a:spcBef>
              <a:buClr>
                <a:schemeClr val="tx1"/>
              </a:buClr>
              <a:buFont typeface="+mj-lt"/>
              <a:buAutoNum type="arabicPeriod"/>
              <a:defRPr sz="1650"/>
            </a:lvl1pPr>
            <a:lvl2pPr marL="514350" indent="-257175">
              <a:lnSpc>
                <a:spcPct val="125000"/>
              </a:lnSpc>
              <a:spcBef>
                <a:spcPts val="338"/>
              </a:spcBef>
              <a:buClr>
                <a:schemeClr val="tx1"/>
              </a:buClr>
              <a:buFont typeface="+mj-lt"/>
              <a:buAutoNum type="alphaLcPeriod"/>
              <a:defRPr sz="1650"/>
            </a:lvl2pPr>
            <a:lvl3pPr marL="771525" indent="-257175">
              <a:lnSpc>
                <a:spcPct val="125000"/>
              </a:lnSpc>
              <a:spcBef>
                <a:spcPts val="338"/>
              </a:spcBef>
              <a:buClr>
                <a:schemeClr val="tx1"/>
              </a:buClr>
              <a:buFont typeface="+mj-lt"/>
              <a:buAutoNum type="romanLcPeriod"/>
              <a:defRPr sz="1650"/>
            </a:lvl3pPr>
            <a:lvl4pPr marL="1028700" indent="-257175">
              <a:lnSpc>
                <a:spcPct val="125000"/>
              </a:lnSpc>
              <a:spcBef>
                <a:spcPts val="338"/>
              </a:spcBef>
              <a:buClr>
                <a:schemeClr val="tx1"/>
              </a:buClr>
              <a:buSzPct val="100000"/>
              <a:buFont typeface="+mj-lt"/>
              <a:buAutoNum type="arabicParenR"/>
              <a:defRPr sz="1650"/>
            </a:lvl4pPr>
            <a:lvl5pPr marL="1285875" indent="-257175">
              <a:lnSpc>
                <a:spcPct val="125000"/>
              </a:lnSpc>
              <a:spcBef>
                <a:spcPts val="338"/>
              </a:spcBef>
              <a:buClr>
                <a:schemeClr val="tx1"/>
              </a:buClr>
              <a:buFont typeface="+mj-lt"/>
              <a:buAutoNum type="alphaLcParenR"/>
              <a:defRPr sz="165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4624578" y="980694"/>
            <a:ext cx="4176522" cy="3374136"/>
          </a:xfrm>
          <a:prstGeom prst="rect">
            <a:avLst/>
          </a:prstGeom>
        </p:spPr>
        <p:txBody>
          <a:bodyPr>
            <a:normAutofit/>
          </a:bodyPr>
          <a:lstStyle>
            <a:lvl1pPr marL="257175" indent="-257175">
              <a:lnSpc>
                <a:spcPct val="125000"/>
              </a:lnSpc>
              <a:spcBef>
                <a:spcPts val="338"/>
              </a:spcBef>
              <a:buClr>
                <a:schemeClr val="tx1"/>
              </a:buClr>
              <a:buFont typeface="+mj-lt"/>
              <a:buAutoNum type="arabicPeriod"/>
              <a:defRPr sz="1650"/>
            </a:lvl1pPr>
            <a:lvl2pPr marL="514350" indent="-257175">
              <a:lnSpc>
                <a:spcPct val="125000"/>
              </a:lnSpc>
              <a:spcBef>
                <a:spcPts val="338"/>
              </a:spcBef>
              <a:buClr>
                <a:schemeClr val="tx1"/>
              </a:buClr>
              <a:buFont typeface="+mj-lt"/>
              <a:buAutoNum type="alphaLcPeriod"/>
              <a:defRPr sz="1650"/>
            </a:lvl2pPr>
            <a:lvl3pPr marL="771525" indent="-257175">
              <a:lnSpc>
                <a:spcPct val="125000"/>
              </a:lnSpc>
              <a:spcBef>
                <a:spcPts val="338"/>
              </a:spcBef>
              <a:buClr>
                <a:schemeClr val="tx1"/>
              </a:buClr>
              <a:buFont typeface="+mj-lt"/>
              <a:buAutoNum type="romanLcPeriod"/>
              <a:defRPr sz="1650"/>
            </a:lvl3pPr>
            <a:lvl4pPr marL="1028700" indent="-257175">
              <a:lnSpc>
                <a:spcPct val="125000"/>
              </a:lnSpc>
              <a:spcBef>
                <a:spcPts val="338"/>
              </a:spcBef>
              <a:buClr>
                <a:schemeClr val="tx1"/>
              </a:buClr>
              <a:buSzPct val="100000"/>
              <a:buFont typeface="+mj-lt"/>
              <a:buAutoNum type="arabicParenR"/>
              <a:defRPr sz="1650"/>
            </a:lvl4pPr>
            <a:lvl5pPr marL="1285875" indent="-257175">
              <a:lnSpc>
                <a:spcPct val="125000"/>
              </a:lnSpc>
              <a:spcBef>
                <a:spcPts val="338"/>
              </a:spcBef>
              <a:buClr>
                <a:schemeClr val="tx1"/>
              </a:buClr>
              <a:buFont typeface="+mj-lt"/>
              <a:buAutoNum type="alphaLcParenR"/>
              <a:defRPr sz="165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B5D5DBA3-9C1D-40FF-942F-B18BA27C3011}"/>
              </a:ext>
            </a:extLst>
          </p:cNvPr>
          <p:cNvSpPr>
            <a:spLocks noGrp="1"/>
          </p:cNvSpPr>
          <p:nvPr>
            <p:ph type="sldNum" sz="quarter" idx="2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61143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9141714" cy="469773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809244"/>
          </a:xfrm>
          <a:prstGeom prst="rect">
            <a:avLst/>
          </a:prstGeo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1"/>
            <a:ext cx="4273550" cy="4656083"/>
          </a:xfrm>
          <a:prstGeom prst="rect">
            <a:avLst/>
          </a:prstGeom>
          <a:solidFill>
            <a:schemeClr val="bg2">
              <a:lumMod val="90000"/>
            </a:schemeClr>
          </a:solidFill>
        </p:spPr>
        <p:txBody>
          <a:bodyPr anchor="ctr" anchorCtr="0">
            <a:normAutofit/>
          </a:bodyPr>
          <a:lstStyle>
            <a:lvl1pPr marL="0" indent="0" algn="ctr">
              <a:buNone/>
              <a:defRPr sz="1650"/>
            </a:lvl1pPr>
          </a:lstStyle>
          <a:p>
            <a:endParaRPr lang="en-US" dirty="0"/>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347472" y="980694"/>
            <a:ext cx="4229100" cy="3374136"/>
          </a:xfrm>
          <a:prstGeom prst="rect">
            <a:avLst/>
          </a:prstGeom>
        </p:spPr>
        <p:txBody>
          <a:bodyPr>
            <a:normAutofit/>
          </a:bodyPr>
          <a:lstStyle>
            <a:lvl1pPr>
              <a:defRPr sz="165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4354831"/>
            <a:ext cx="4229099" cy="273844"/>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1" name="Text Placeholder 5">
            <a:extLst>
              <a:ext uri="{FF2B5EF4-FFF2-40B4-BE49-F238E27FC236}">
                <a16:creationId xmlns:a16="http://schemas.microsoft.com/office/drawing/2014/main" id="{D152C64A-D068-4EAE-9585-85EBABEC8420}"/>
              </a:ext>
            </a:extLst>
          </p:cNvPr>
          <p:cNvSpPr>
            <a:spLocks noGrp="1"/>
          </p:cNvSpPr>
          <p:nvPr>
            <p:ph type="body" sz="quarter" idx="20" hasCustomPrompt="1"/>
          </p:nvPr>
        </p:nvSpPr>
        <p:spPr>
          <a:xfrm>
            <a:off x="344044" y="876301"/>
            <a:ext cx="1182291" cy="41148"/>
          </a:xfrm>
          <a:solidFill>
            <a:schemeClr val="accent2"/>
          </a:solidFill>
          <a:ln>
            <a:noFill/>
          </a:ln>
        </p:spPr>
        <p:txBody>
          <a:bodyPr>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 name="Slide Number Placeholder 2">
            <a:extLst>
              <a:ext uri="{FF2B5EF4-FFF2-40B4-BE49-F238E27FC236}">
                <a16:creationId xmlns:a16="http://schemas.microsoft.com/office/drawing/2014/main" id="{5EEF902A-CCA0-499C-9901-642D27570DC6}"/>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746673625"/>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vl1pPr>
          </a:lstStyle>
          <a:p>
            <a:pPr>
              <a:defRPr/>
            </a:pPr>
            <a:fld id="{3C8519F4-BA10-7744-A04A-E6F6461A435C}" type="datetime1">
              <a:rPr lang="en-US"/>
              <a:t>9/14/2023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6" name="Slide Number Placeholder 5"/>
          <p:cNvSpPr>
            <a:spLocks noGrp="1"/>
          </p:cNvSpPr>
          <p:nvPr>
            <p:ph type="sldNum" sz="quarter" idx="12"/>
          </p:nvPr>
        </p:nvSpPr>
        <p:spPr/>
        <p:txBody>
          <a:bodyPr/>
          <a:lstStyle>
            <a:lvl1pPr>
              <a:defRPr/>
            </a:lvl1pPr>
          </a:lstStyle>
          <a:p>
            <a:fld id="{F55870FD-AB42-F04B-91E0-73F851FAF67C}" type="slidenum">
              <a:rPr lang="en-US" altLang="zh-CN"/>
              <a:t>‹#›</a:t>
            </a:fld>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Left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9141714" cy="469773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1"/>
            <a:ext cx="4273550" cy="4656083"/>
          </a:xfrm>
          <a:prstGeom prst="rect">
            <a:avLst/>
          </a:prstGeom>
          <a:solidFill>
            <a:schemeClr val="bg2">
              <a:lumMod val="90000"/>
            </a:schemeClr>
          </a:solidFill>
        </p:spPr>
        <p:txBody>
          <a:bodyPr anchor="ctr" anchorCtr="0">
            <a:normAutofit/>
          </a:bodyPr>
          <a:lstStyle>
            <a:lvl1pPr marL="0" indent="0" algn="ctr">
              <a:buNone/>
              <a:defRPr sz="1650"/>
            </a:lvl1pPr>
          </a:lstStyle>
          <a:p>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809244"/>
          </a:xfrm>
          <a:prstGeom prst="rect">
            <a:avLst/>
          </a:prstGeom>
        </p:spPr>
        <p:txBody>
          <a:bodyPr/>
          <a:lstStyle>
            <a:lvl1pPr>
              <a:defRPr/>
            </a:lvl1pPr>
          </a:lstStyle>
          <a:p>
            <a:r>
              <a:rPr lang="en-US" dirty="0"/>
              <a:t>Photo Left</a:t>
            </a:r>
          </a:p>
        </p:txBody>
      </p:sp>
      <p:sp>
        <p:nvSpPr>
          <p:cNvPr id="14" name="Text Placeholder 5">
            <a:extLst>
              <a:ext uri="{FF2B5EF4-FFF2-40B4-BE49-F238E27FC236}">
                <a16:creationId xmlns:a16="http://schemas.microsoft.com/office/drawing/2014/main" id="{E5B00605-1303-482A-BE62-310D91AC2CE1}"/>
              </a:ext>
            </a:extLst>
          </p:cNvPr>
          <p:cNvSpPr>
            <a:spLocks noGrp="1"/>
          </p:cNvSpPr>
          <p:nvPr>
            <p:ph type="body" sz="quarter" idx="20" hasCustomPrompt="1"/>
          </p:nvPr>
        </p:nvSpPr>
        <p:spPr>
          <a:xfrm>
            <a:off x="4577762" y="876301"/>
            <a:ext cx="1182291" cy="41148"/>
          </a:xfrm>
          <a:solidFill>
            <a:schemeClr val="accent2"/>
          </a:solidFill>
          <a:ln>
            <a:noFill/>
          </a:ln>
        </p:spPr>
        <p:txBody>
          <a:bodyPr>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4570857" y="980694"/>
            <a:ext cx="4229100" cy="3374136"/>
          </a:xfrm>
          <a:prstGeom prst="rect">
            <a:avLst/>
          </a:prstGeom>
        </p:spPr>
        <p:txBody>
          <a:bodyPr>
            <a:normAutofit/>
          </a:bodyPr>
          <a:lstStyle>
            <a:lvl1pPr>
              <a:defRPr sz="165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4354831"/>
            <a:ext cx="4229099" cy="273844"/>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F00FE4D6-90F3-4C03-858B-FF86BB293963}"/>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44912756"/>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7721-B48E-4EB9-AB7B-C812E9E268E2}"/>
              </a:ext>
            </a:extLst>
          </p:cNvPr>
          <p:cNvSpPr>
            <a:spLocks noGrp="1"/>
          </p:cNvSpPr>
          <p:nvPr>
            <p:ph type="title" hasCustomPrompt="1"/>
          </p:nvPr>
        </p:nvSpPr>
        <p:spPr>
          <a:xfrm>
            <a:off x="344043" y="83100"/>
            <a:ext cx="8455914" cy="249299"/>
          </a:xfrm>
        </p:spPr>
        <p:txBody>
          <a:bodyPr anchor="b" anchorCtr="0">
            <a:spAutoFit/>
          </a:bodyPr>
          <a:lstStyle>
            <a:lvl1pPr>
              <a:defRPr sz="1800"/>
            </a:lvl1pPr>
          </a:lstStyle>
          <a:p>
            <a:r>
              <a:rPr lang="en-US" dirty="0"/>
              <a:t>Title Only</a:t>
            </a:r>
          </a:p>
        </p:txBody>
      </p:sp>
      <p:pic>
        <p:nvPicPr>
          <p:cNvPr id="4" name="Picture 3" descr="Logo of American Institutes for Research. Advancing Evidence. Improving Lives.">
            <a:extLst>
              <a:ext uri="{FF2B5EF4-FFF2-40B4-BE49-F238E27FC236}">
                <a16:creationId xmlns:a16="http://schemas.microsoft.com/office/drawing/2014/main" id="{92C9ECAB-353E-4AB5-87D4-38E9535FCA9F}"/>
              </a:ext>
            </a:extLst>
          </p:cNvPr>
          <p:cNvPicPr>
            <a:picLocks noChangeAspect="1"/>
          </p:cNvPicPr>
          <p:nvPr userDrawn="1"/>
        </p:nvPicPr>
        <p:blipFill rotWithShape="1">
          <a:blip r:embed="rId2"/>
          <a:srcRect b="44058"/>
          <a:stretch/>
        </p:blipFill>
        <p:spPr>
          <a:xfrm>
            <a:off x="7743307" y="4777226"/>
            <a:ext cx="1243013" cy="269754"/>
          </a:xfrm>
          <a:prstGeom prst="rect">
            <a:avLst/>
          </a:prstGeom>
        </p:spPr>
      </p:pic>
      <p:sp>
        <p:nvSpPr>
          <p:cNvPr id="5" name="TextBox 4">
            <a:extLst>
              <a:ext uri="{FF2B5EF4-FFF2-40B4-BE49-F238E27FC236}">
                <a16:creationId xmlns:a16="http://schemas.microsoft.com/office/drawing/2014/main" id="{5A6CA451-0B8D-4A54-ACE7-5A6CA15D1F23}"/>
              </a:ext>
            </a:extLst>
          </p:cNvPr>
          <p:cNvSpPr txBox="1"/>
          <p:nvPr userDrawn="1"/>
        </p:nvSpPr>
        <p:spPr>
          <a:xfrm>
            <a:off x="590550" y="4748117"/>
            <a:ext cx="1809750" cy="322326"/>
          </a:xfrm>
          <a:prstGeom prst="rect">
            <a:avLst/>
          </a:prstGeom>
        </p:spPr>
        <p:txBody>
          <a:bodyPr vert="horz" lIns="0" tIns="25718" rIns="51435" bIns="25718" rtlCol="0" anchor="ctr"/>
          <a:lstStyle>
            <a:defPPr>
              <a:defRPr lang="en-US"/>
            </a:defPPr>
            <a:lvl1pPr>
              <a:defRPr sz="1000" spc="300">
                <a:solidFill>
                  <a:schemeClr val="bg1"/>
                </a:solidFill>
                <a:ea typeface="Calibri"/>
                <a:cs typeface="Calibri"/>
              </a:defRPr>
            </a:lvl1pPr>
          </a:lstStyle>
          <a:p>
            <a:pPr lvl="0"/>
            <a:r>
              <a:rPr lang="en-US" sz="825" dirty="0">
                <a:solidFill>
                  <a:schemeClr val="accent1"/>
                </a:solidFill>
              </a:rPr>
              <a:t>| AIR.ORG</a:t>
            </a:r>
          </a:p>
        </p:txBody>
      </p:sp>
      <p:sp>
        <p:nvSpPr>
          <p:cNvPr id="3" name="Slide Number Placeholder 2">
            <a:extLst>
              <a:ext uri="{FF2B5EF4-FFF2-40B4-BE49-F238E27FC236}">
                <a16:creationId xmlns:a16="http://schemas.microsoft.com/office/drawing/2014/main" id="{546E686F-0B5E-41A4-A77E-0BED2139081D}"/>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32932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bleed phot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636361"/>
            <a:ext cx="8503920" cy="560923"/>
          </a:xfrm>
          <a:prstGeom prst="rect">
            <a:avLst/>
          </a:prstGeom>
        </p:spPr>
        <p:txBody>
          <a:bodyPr>
            <a:spAutoFit/>
          </a:bodyPr>
          <a:lstStyle>
            <a:lvl1pPr>
              <a:defRPr kumimoji="0" lang="en-US" sz="1350" b="0" i="0" u="none" strike="noStrike" kern="1200" cap="none" spc="0" normalizeH="0" baseline="0" noProof="0" smtClean="0">
                <a:ln>
                  <a:noFill/>
                </a:ln>
                <a:solidFill>
                  <a:srgbClr val="595959"/>
                </a:solidFill>
                <a:effectLst/>
                <a:uLnTx/>
                <a:uFillTx/>
                <a:cs typeface="Calibri"/>
              </a:defRPr>
            </a:lvl1pPr>
          </a:lstStyle>
          <a:p>
            <a:r>
              <a:rPr kumimoji="0" lang="en-US" sz="135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1350" b="0" i="0" u="none" strike="noStrike" kern="1200" cap="none" spc="0" normalizeH="0" baseline="0" noProof="0" dirty="0">
                <a:ln>
                  <a:noFill/>
                </a:ln>
                <a:solidFill>
                  <a:srgbClr val="595959"/>
                </a:solidFill>
                <a:effectLst/>
                <a:uLnTx/>
                <a:uFillTx/>
                <a:latin typeface="+mj-lt"/>
                <a:cs typeface="Calibri"/>
              </a:rPr>
            </a:br>
            <a:r>
              <a:rPr kumimoji="0" lang="en-US" sz="135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
        <p:nvSpPr>
          <p:cNvPr id="3" name="Picture Placeholder 2"/>
          <p:cNvSpPr>
            <a:spLocks noGrp="1"/>
          </p:cNvSpPr>
          <p:nvPr>
            <p:ph type="pic" sz="quarter" idx="10" hasCustomPrompt="1"/>
          </p:nvPr>
        </p:nvSpPr>
        <p:spPr>
          <a:xfrm>
            <a:off x="0" y="0"/>
            <a:ext cx="9144000" cy="5143500"/>
          </a:xfrm>
          <a:prstGeom prst="rect">
            <a:avLst/>
          </a:prstGeo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304637990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344043" y="-18371"/>
            <a:ext cx="8455914" cy="809244"/>
          </a:xfrm>
          <a:prstGeom prst="rect">
            <a:avLst/>
          </a:prstGeom>
        </p:spPr>
        <p:txBody>
          <a:bodyPr/>
          <a:lstStyle>
            <a:lvl1pPr>
              <a:defRPr/>
            </a:lvl1pPr>
          </a:lstStyle>
          <a:p>
            <a:r>
              <a:rPr lang="en-US" dirty="0"/>
              <a:t>Meet the Presenters</a:t>
            </a:r>
          </a:p>
        </p:txBody>
      </p:sp>
      <p:sp>
        <p:nvSpPr>
          <p:cNvPr id="24" name="Picture Placeholder 1">
            <a:extLst>
              <a:ext uri="{FF2B5EF4-FFF2-40B4-BE49-F238E27FC236}">
                <a16:creationId xmlns:a16="http://schemas.microsoft.com/office/drawing/2014/main" id="{95852B35-B5EC-4BA1-B31D-0D0D4B9A919F}"/>
              </a:ext>
            </a:extLst>
          </p:cNvPr>
          <p:cNvSpPr>
            <a:spLocks noGrp="1"/>
          </p:cNvSpPr>
          <p:nvPr>
            <p:ph type="pic" sz="quarter" idx="41" hasCustomPrompt="1"/>
          </p:nvPr>
        </p:nvSpPr>
        <p:spPr>
          <a:xfrm>
            <a:off x="457200" y="1497048"/>
            <a:ext cx="1499616" cy="1124712"/>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5" name="Name 1">
            <a:extLst>
              <a:ext uri="{FF2B5EF4-FFF2-40B4-BE49-F238E27FC236}">
                <a16:creationId xmlns:a16="http://schemas.microsoft.com/office/drawing/2014/main" id="{0E98F84D-DABA-4AE4-8395-8E0CF0DEDBAC}"/>
              </a:ext>
            </a:extLst>
          </p:cNvPr>
          <p:cNvSpPr>
            <a:spLocks noGrp="1"/>
          </p:cNvSpPr>
          <p:nvPr>
            <p:ph type="body" sz="quarter" idx="42" hasCustomPrompt="1"/>
          </p:nvPr>
        </p:nvSpPr>
        <p:spPr>
          <a:xfrm>
            <a:off x="457200" y="2709605"/>
            <a:ext cx="1499616" cy="277415"/>
          </a:xfrm>
          <a:prstGeom prst="rect">
            <a:avLst/>
          </a:prstGeom>
        </p:spPr>
        <p:txBody>
          <a:bodyPr>
            <a:normAutofit/>
          </a:bodyPr>
          <a:lstStyle>
            <a:lvl1pPr marL="0" indent="0" algn="ctr">
              <a:lnSpc>
                <a:spcPct val="100000"/>
              </a:lnSpc>
              <a:spcBef>
                <a:spcPts val="0"/>
              </a:spcBef>
              <a:buNone/>
              <a:defRPr sz="1050" b="1">
                <a:solidFill>
                  <a:schemeClr val="tx1"/>
                </a:solidFill>
              </a:defRPr>
            </a:lvl1pPr>
          </a:lstStyle>
          <a:p>
            <a:pPr lvl="0"/>
            <a:r>
              <a:rPr lang="en-US" dirty="0"/>
              <a:t>First Presenter</a:t>
            </a:r>
          </a:p>
        </p:txBody>
      </p:sp>
      <p:sp>
        <p:nvSpPr>
          <p:cNvPr id="16" name="Text Placeholder 5">
            <a:extLst>
              <a:ext uri="{FF2B5EF4-FFF2-40B4-BE49-F238E27FC236}">
                <a16:creationId xmlns:a16="http://schemas.microsoft.com/office/drawing/2014/main" id="{6A22C03D-B665-4C9A-8D34-9A921F9DFA2C}"/>
              </a:ext>
            </a:extLst>
          </p:cNvPr>
          <p:cNvSpPr>
            <a:spLocks noGrp="1"/>
          </p:cNvSpPr>
          <p:nvPr>
            <p:ph type="body" sz="quarter" idx="20" hasCustomPrompt="1"/>
          </p:nvPr>
        </p:nvSpPr>
        <p:spPr>
          <a:xfrm>
            <a:off x="628500" y="3025827"/>
            <a:ext cx="1115568" cy="20574"/>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6" name="Bio 1">
            <a:extLst>
              <a:ext uri="{FF2B5EF4-FFF2-40B4-BE49-F238E27FC236}">
                <a16:creationId xmlns:a16="http://schemas.microsoft.com/office/drawing/2014/main" id="{85CD5E1F-C154-4411-BF51-A4E4670001D5}"/>
              </a:ext>
            </a:extLst>
          </p:cNvPr>
          <p:cNvSpPr>
            <a:spLocks noGrp="1"/>
          </p:cNvSpPr>
          <p:nvPr>
            <p:ph type="body" sz="quarter" idx="43" hasCustomPrompt="1"/>
          </p:nvPr>
        </p:nvSpPr>
        <p:spPr>
          <a:xfrm>
            <a:off x="457200" y="3100511"/>
            <a:ext cx="1499616" cy="856991"/>
          </a:xfrm>
          <a:prstGeom prst="rect">
            <a:avLst/>
          </a:prstGeo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7" name="Picture Placeholder 1">
            <a:extLst>
              <a:ext uri="{FF2B5EF4-FFF2-40B4-BE49-F238E27FC236}">
                <a16:creationId xmlns:a16="http://schemas.microsoft.com/office/drawing/2014/main" id="{DC891517-3C93-456E-861E-9519B0D36C49}"/>
              </a:ext>
            </a:extLst>
          </p:cNvPr>
          <p:cNvSpPr>
            <a:spLocks noGrp="1"/>
          </p:cNvSpPr>
          <p:nvPr>
            <p:ph type="pic" sz="quarter" idx="44" hasCustomPrompt="1"/>
          </p:nvPr>
        </p:nvSpPr>
        <p:spPr>
          <a:xfrm>
            <a:off x="2738247" y="1515418"/>
            <a:ext cx="1499616" cy="1124712"/>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8" name="Name 1">
            <a:extLst>
              <a:ext uri="{FF2B5EF4-FFF2-40B4-BE49-F238E27FC236}">
                <a16:creationId xmlns:a16="http://schemas.microsoft.com/office/drawing/2014/main" id="{6DAB84A8-8D7D-41D2-9EE4-3824A7D3F3CD}"/>
              </a:ext>
            </a:extLst>
          </p:cNvPr>
          <p:cNvSpPr>
            <a:spLocks noGrp="1"/>
          </p:cNvSpPr>
          <p:nvPr>
            <p:ph type="body" sz="quarter" idx="45" hasCustomPrompt="1"/>
          </p:nvPr>
        </p:nvSpPr>
        <p:spPr>
          <a:xfrm>
            <a:off x="2738247" y="2727976"/>
            <a:ext cx="1499616" cy="277415"/>
          </a:xfrm>
          <a:prstGeom prst="rect">
            <a:avLst/>
          </a:prstGeom>
        </p:spPr>
        <p:txBody>
          <a:bodyPr>
            <a:normAutofit/>
          </a:bodyPr>
          <a:lstStyle>
            <a:lvl1pPr marL="0" indent="0" algn="ctr">
              <a:lnSpc>
                <a:spcPct val="100000"/>
              </a:lnSpc>
              <a:spcBef>
                <a:spcPts val="0"/>
              </a:spcBef>
              <a:buNone/>
              <a:defRPr sz="1050" b="1">
                <a:solidFill>
                  <a:schemeClr val="tx1"/>
                </a:solidFill>
              </a:defRPr>
            </a:lvl1pPr>
          </a:lstStyle>
          <a:p>
            <a:pPr lvl="0"/>
            <a:r>
              <a:rPr lang="en-US" dirty="0"/>
              <a:t>Second Presenter</a:t>
            </a:r>
          </a:p>
        </p:txBody>
      </p:sp>
      <p:sp>
        <p:nvSpPr>
          <p:cNvPr id="17" name="Text Placeholder 5">
            <a:extLst>
              <a:ext uri="{FF2B5EF4-FFF2-40B4-BE49-F238E27FC236}">
                <a16:creationId xmlns:a16="http://schemas.microsoft.com/office/drawing/2014/main" id="{8273CA26-9D8F-4CE9-95AD-3F5D41FB77E2}"/>
              </a:ext>
            </a:extLst>
          </p:cNvPr>
          <p:cNvSpPr>
            <a:spLocks noGrp="1"/>
          </p:cNvSpPr>
          <p:nvPr>
            <p:ph type="body" sz="quarter" idx="53" hasCustomPrompt="1"/>
          </p:nvPr>
        </p:nvSpPr>
        <p:spPr>
          <a:xfrm>
            <a:off x="2930271" y="3025827"/>
            <a:ext cx="1115568" cy="20574"/>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9" name="Bio 1">
            <a:extLst>
              <a:ext uri="{FF2B5EF4-FFF2-40B4-BE49-F238E27FC236}">
                <a16:creationId xmlns:a16="http://schemas.microsoft.com/office/drawing/2014/main" id="{AEB5611B-1E44-41AC-BA06-DB12A7EA0C77}"/>
              </a:ext>
            </a:extLst>
          </p:cNvPr>
          <p:cNvSpPr>
            <a:spLocks noGrp="1"/>
          </p:cNvSpPr>
          <p:nvPr>
            <p:ph type="body" sz="quarter" idx="46" hasCustomPrompt="1"/>
          </p:nvPr>
        </p:nvSpPr>
        <p:spPr>
          <a:xfrm>
            <a:off x="2738247" y="3118882"/>
            <a:ext cx="1499616" cy="856991"/>
          </a:xfrm>
          <a:prstGeom prst="rect">
            <a:avLst/>
          </a:prstGeo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0" name="Picture Placeholder 1">
            <a:extLst>
              <a:ext uri="{FF2B5EF4-FFF2-40B4-BE49-F238E27FC236}">
                <a16:creationId xmlns:a16="http://schemas.microsoft.com/office/drawing/2014/main" id="{408D5519-E4D6-4A9F-8081-C54CFF2DEFC4}"/>
              </a:ext>
            </a:extLst>
          </p:cNvPr>
          <p:cNvSpPr>
            <a:spLocks noGrp="1"/>
          </p:cNvSpPr>
          <p:nvPr>
            <p:ph type="pic" sz="quarter" idx="47" hasCustomPrompt="1"/>
          </p:nvPr>
        </p:nvSpPr>
        <p:spPr>
          <a:xfrm>
            <a:off x="5019294" y="1515418"/>
            <a:ext cx="1499616" cy="1124712"/>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1" name="Name 1">
            <a:extLst>
              <a:ext uri="{FF2B5EF4-FFF2-40B4-BE49-F238E27FC236}">
                <a16:creationId xmlns:a16="http://schemas.microsoft.com/office/drawing/2014/main" id="{E79C3C09-E3A6-4656-AE36-ED70E2B16C59}"/>
              </a:ext>
            </a:extLst>
          </p:cNvPr>
          <p:cNvSpPr>
            <a:spLocks noGrp="1"/>
          </p:cNvSpPr>
          <p:nvPr>
            <p:ph type="body" sz="quarter" idx="48" hasCustomPrompt="1"/>
          </p:nvPr>
        </p:nvSpPr>
        <p:spPr>
          <a:xfrm>
            <a:off x="5019294" y="2727976"/>
            <a:ext cx="1499616" cy="277415"/>
          </a:xfrm>
          <a:prstGeom prst="rect">
            <a:avLst/>
          </a:prstGeom>
        </p:spPr>
        <p:txBody>
          <a:bodyPr>
            <a:normAutofit/>
          </a:bodyPr>
          <a:lstStyle>
            <a:lvl1pPr marL="0" indent="0" algn="ctr">
              <a:lnSpc>
                <a:spcPct val="100000"/>
              </a:lnSpc>
              <a:spcBef>
                <a:spcPts val="0"/>
              </a:spcBef>
              <a:buNone/>
              <a:defRPr sz="1050" b="1">
                <a:solidFill>
                  <a:schemeClr val="tx1"/>
                </a:solidFill>
              </a:defRPr>
            </a:lvl1pPr>
          </a:lstStyle>
          <a:p>
            <a:pPr lvl="0"/>
            <a:r>
              <a:rPr lang="en-US" dirty="0"/>
              <a:t>Third Presenter</a:t>
            </a:r>
          </a:p>
        </p:txBody>
      </p:sp>
      <p:sp>
        <p:nvSpPr>
          <p:cNvPr id="18" name="Text Placeholder 5">
            <a:extLst>
              <a:ext uri="{FF2B5EF4-FFF2-40B4-BE49-F238E27FC236}">
                <a16:creationId xmlns:a16="http://schemas.microsoft.com/office/drawing/2014/main" id="{F45FF2CC-6298-44A1-A6AA-59D4190D895E}"/>
              </a:ext>
            </a:extLst>
          </p:cNvPr>
          <p:cNvSpPr>
            <a:spLocks noGrp="1"/>
          </p:cNvSpPr>
          <p:nvPr>
            <p:ph type="body" sz="quarter" idx="54" hasCustomPrompt="1"/>
          </p:nvPr>
        </p:nvSpPr>
        <p:spPr>
          <a:xfrm>
            <a:off x="5211318" y="3025827"/>
            <a:ext cx="1115568" cy="20574"/>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2" name="Bio 1">
            <a:extLst>
              <a:ext uri="{FF2B5EF4-FFF2-40B4-BE49-F238E27FC236}">
                <a16:creationId xmlns:a16="http://schemas.microsoft.com/office/drawing/2014/main" id="{E00AE01C-AA6F-4CE0-9E2A-463B6A05F147}"/>
              </a:ext>
            </a:extLst>
          </p:cNvPr>
          <p:cNvSpPr>
            <a:spLocks noGrp="1"/>
          </p:cNvSpPr>
          <p:nvPr>
            <p:ph type="body" sz="quarter" idx="49" hasCustomPrompt="1"/>
          </p:nvPr>
        </p:nvSpPr>
        <p:spPr>
          <a:xfrm>
            <a:off x="5019294" y="3118882"/>
            <a:ext cx="1499616" cy="856991"/>
          </a:xfrm>
          <a:prstGeom prst="rect">
            <a:avLst/>
          </a:prstGeo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3" name="Picture Placeholder 1">
            <a:extLst>
              <a:ext uri="{FF2B5EF4-FFF2-40B4-BE49-F238E27FC236}">
                <a16:creationId xmlns:a16="http://schemas.microsoft.com/office/drawing/2014/main" id="{FE92EC8D-923E-4D75-9009-335DAE0F20F3}"/>
              </a:ext>
            </a:extLst>
          </p:cNvPr>
          <p:cNvSpPr>
            <a:spLocks noGrp="1"/>
          </p:cNvSpPr>
          <p:nvPr>
            <p:ph type="pic" sz="quarter" idx="50" hasCustomPrompt="1"/>
          </p:nvPr>
        </p:nvSpPr>
        <p:spPr>
          <a:xfrm>
            <a:off x="7300341" y="1515418"/>
            <a:ext cx="1499616" cy="1124712"/>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4" name="Name 1">
            <a:extLst>
              <a:ext uri="{FF2B5EF4-FFF2-40B4-BE49-F238E27FC236}">
                <a16:creationId xmlns:a16="http://schemas.microsoft.com/office/drawing/2014/main" id="{E1304F2F-39C4-4D04-8141-3F410CD8BE4B}"/>
              </a:ext>
            </a:extLst>
          </p:cNvPr>
          <p:cNvSpPr>
            <a:spLocks noGrp="1"/>
          </p:cNvSpPr>
          <p:nvPr>
            <p:ph type="body" sz="quarter" idx="51" hasCustomPrompt="1"/>
          </p:nvPr>
        </p:nvSpPr>
        <p:spPr>
          <a:xfrm>
            <a:off x="7300341" y="2727976"/>
            <a:ext cx="1499616" cy="277415"/>
          </a:xfrm>
          <a:prstGeom prst="rect">
            <a:avLst/>
          </a:prstGeom>
        </p:spPr>
        <p:txBody>
          <a:bodyPr>
            <a:normAutofit/>
          </a:bodyPr>
          <a:lstStyle>
            <a:lvl1pPr marL="0" indent="0" algn="ctr">
              <a:lnSpc>
                <a:spcPct val="100000"/>
              </a:lnSpc>
              <a:spcBef>
                <a:spcPts val="0"/>
              </a:spcBef>
              <a:buNone/>
              <a:defRPr sz="1050" b="1">
                <a:solidFill>
                  <a:schemeClr val="tx1"/>
                </a:solidFill>
              </a:defRPr>
            </a:lvl1pPr>
          </a:lstStyle>
          <a:p>
            <a:pPr lvl="0"/>
            <a:r>
              <a:rPr lang="en-US" dirty="0"/>
              <a:t>Fourth Presenter</a:t>
            </a:r>
          </a:p>
        </p:txBody>
      </p:sp>
      <p:sp>
        <p:nvSpPr>
          <p:cNvPr id="19" name="Text Placeholder 5">
            <a:extLst>
              <a:ext uri="{FF2B5EF4-FFF2-40B4-BE49-F238E27FC236}">
                <a16:creationId xmlns:a16="http://schemas.microsoft.com/office/drawing/2014/main" id="{5F0F655E-12CA-469C-BF89-F208F26E5EBC}"/>
              </a:ext>
            </a:extLst>
          </p:cNvPr>
          <p:cNvSpPr>
            <a:spLocks noGrp="1"/>
          </p:cNvSpPr>
          <p:nvPr>
            <p:ph type="body" sz="quarter" idx="55" hasCustomPrompt="1"/>
          </p:nvPr>
        </p:nvSpPr>
        <p:spPr>
          <a:xfrm>
            <a:off x="7492365" y="3025827"/>
            <a:ext cx="1115568" cy="20574"/>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5" name="Bio 1">
            <a:extLst>
              <a:ext uri="{FF2B5EF4-FFF2-40B4-BE49-F238E27FC236}">
                <a16:creationId xmlns:a16="http://schemas.microsoft.com/office/drawing/2014/main" id="{CA2E6193-D9E7-4266-BB3A-0C9DDEAD962A}"/>
              </a:ext>
            </a:extLst>
          </p:cNvPr>
          <p:cNvSpPr>
            <a:spLocks noGrp="1"/>
          </p:cNvSpPr>
          <p:nvPr>
            <p:ph type="body" sz="quarter" idx="52" hasCustomPrompt="1"/>
          </p:nvPr>
        </p:nvSpPr>
        <p:spPr>
          <a:xfrm>
            <a:off x="7300341" y="3118882"/>
            <a:ext cx="1499616" cy="856991"/>
          </a:xfrm>
          <a:prstGeom prst="rect">
            <a:avLst/>
          </a:prstGeo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a:extLst>
              <a:ext uri="{FF2B5EF4-FFF2-40B4-BE49-F238E27FC236}">
                <a16:creationId xmlns:a16="http://schemas.microsoft.com/office/drawing/2014/main" id="{B951ADC7-04C8-4692-9E73-5508CC23B761}"/>
              </a:ext>
            </a:extLst>
          </p:cNvPr>
          <p:cNvSpPr>
            <a:spLocks noGrp="1"/>
          </p:cNvSpPr>
          <p:nvPr>
            <p:ph type="sldNum" sz="quarter" idx="56"/>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290137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5" name="Content">
            <a:extLst>
              <a:ext uri="{FF2B5EF4-FFF2-40B4-BE49-F238E27FC236}">
                <a16:creationId xmlns:a16="http://schemas.microsoft.com/office/drawing/2014/main" id="{3F54BA3E-11D3-4590-A654-0FFF12190E16}"/>
              </a:ext>
            </a:extLst>
          </p:cNvPr>
          <p:cNvSpPr>
            <a:spLocks noGrp="1"/>
          </p:cNvSpPr>
          <p:nvPr>
            <p:ph type="body" sz="quarter" idx="16" hasCustomPrompt="1"/>
          </p:nvPr>
        </p:nvSpPr>
        <p:spPr>
          <a:xfrm>
            <a:off x="342900" y="981076"/>
            <a:ext cx="8459788" cy="3374231"/>
          </a:xfrm>
        </p:spPr>
        <p:txBody>
          <a:bodyPr tIns="18288">
            <a:normAutofit/>
          </a:bodyPr>
          <a:lstStyle>
            <a:lvl1pPr marL="260604" indent="-260604">
              <a:buNone/>
              <a:defRPr sz="1350" i="0"/>
            </a:lvl1pPr>
            <a:lvl2pPr marL="180023" indent="0">
              <a:buNone/>
              <a:defRPr sz="1350"/>
            </a:lvl2pPr>
            <a:lvl3pPr marL="360045" indent="0">
              <a:buNone/>
              <a:defRPr sz="1350"/>
            </a:lvl3pPr>
            <a:lvl4pPr marL="540068" indent="0">
              <a:buNone/>
              <a:defRPr sz="1350"/>
            </a:lvl4pPr>
            <a:lvl5pPr marL="720090" indent="0">
              <a:buNone/>
              <a:defRPr sz="1350"/>
            </a:lvl5pPr>
          </a:lstStyle>
          <a:p>
            <a:pPr lvl="0"/>
            <a:r>
              <a:rPr lang="en-US" dirty="0"/>
              <a:t>References are 18 point with a 0.5” hanging indent and follow APA 6th Edition guidelines.</a:t>
            </a:r>
          </a:p>
        </p:txBody>
      </p:sp>
      <p:sp>
        <p:nvSpPr>
          <p:cNvPr id="2" name="Slide Number Placeholder 1">
            <a:extLst>
              <a:ext uri="{FF2B5EF4-FFF2-40B4-BE49-F238E27FC236}">
                <a16:creationId xmlns:a16="http://schemas.microsoft.com/office/drawing/2014/main" id="{B87BEAF2-95B4-42BC-A3E8-B62DBD65FB52}"/>
              </a:ext>
            </a:extLst>
          </p:cNvPr>
          <p:cNvSpPr>
            <a:spLocks noGrp="1"/>
          </p:cNvSpPr>
          <p:nvPr>
            <p:ph type="sldNum" sz="quarter" idx="17"/>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5590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7472" y="665226"/>
            <a:ext cx="5266944" cy="1501902"/>
          </a:xfrm>
          <a:prstGeom prst="rect">
            <a:avLst/>
          </a:prstGeom>
        </p:spPr>
        <p:txBody>
          <a:bodyPr anchor="b">
            <a:normAutofit/>
          </a:bodyPr>
          <a:lstStyle>
            <a:lvl1pPr algn="l">
              <a:defRPr sz="1800" b="1" cap="all" baseline="0">
                <a:solidFill>
                  <a:schemeClr val="accent1"/>
                </a:solidFill>
                <a:latin typeface="+mj-lt"/>
                <a:ea typeface="Tahoma" panose="020B0604030504040204" pitchFamily="34" charset="0"/>
                <a:cs typeface="Arial" panose="020B0604020202020204" pitchFamily="34" charset="0"/>
              </a:defRPr>
            </a:lvl1pPr>
          </a:lstStyle>
          <a:p>
            <a:r>
              <a:rPr lang="en-US" dirty="0"/>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2517688"/>
            <a:ext cx="5204956" cy="1428671"/>
          </a:xfrm>
          <a:prstGeom prst="rect">
            <a:avLst/>
          </a:prstGeom>
        </p:spPr>
        <p:txBody>
          <a:bodyPr>
            <a:normAutofit/>
          </a:bodyPr>
          <a:lstStyle>
            <a:lvl1pPr marL="0" indent="0" algn="l">
              <a:lnSpc>
                <a:spcPct val="140000"/>
              </a:lnSpc>
              <a:spcBef>
                <a:spcPts val="0"/>
              </a:spcBef>
              <a:buNone/>
              <a:defRPr sz="135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Presenter’s Job Title</a:t>
            </a:r>
            <a:br>
              <a:rPr lang="en-US" dirty="0"/>
            </a:br>
            <a:r>
              <a:rPr lang="en-US" dirty="0"/>
              <a:t>+1.202.403.XXXX</a:t>
            </a:r>
            <a:br>
              <a:rPr lang="en-US" dirty="0"/>
            </a:br>
            <a:r>
              <a:rPr lang="en-US" dirty="0"/>
              <a:t>email.address@air.org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4279830"/>
            <a:ext cx="4572000" cy="219291"/>
          </a:xfrm>
          <a:prstGeom prst="rect">
            <a:avLst/>
          </a:prstGeom>
          <a:noFill/>
        </p:spPr>
        <p:txBody>
          <a:bodyPr wrap="square" lIns="0" anchor="b">
            <a:spAutoFit/>
          </a:bodyPr>
          <a:lstStyle/>
          <a:p>
            <a:pPr algn="l"/>
            <a:r>
              <a:rPr lang="en-US" sz="825" b="0" i="0" spc="113" dirty="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2339993"/>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342901" y="4469042"/>
            <a:ext cx="6788743" cy="503151"/>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accent1"/>
                </a:solidFill>
              </a:rPr>
              <a:t>Notice of Trademark: “American Institutes for Research” and “AIR” are registered trademarks. All other brand, product, or company names are trademarks or registered trademarks of their respective owners.</a:t>
            </a:r>
          </a:p>
          <a:p>
            <a:endParaRPr lang="en-US" sz="450" dirty="0">
              <a:solidFill>
                <a:schemeClr val="accent1"/>
              </a:solidFill>
            </a:endParaRPr>
          </a:p>
          <a:p>
            <a:r>
              <a:rPr lang="en-US" sz="450" dirty="0">
                <a:solidFill>
                  <a:schemeClr val="accent1"/>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376290" y="4891979"/>
            <a:ext cx="349455" cy="80215"/>
          </a:xfrm>
          <a:prstGeom prst="rect">
            <a:avLst/>
          </a:prstGeom>
        </p:spPr>
        <p:txBody>
          <a:bodyPr wrap="none" lIns="0" tIns="0" rIns="0" bIns="0" anchor="b" anchorCtr="0">
            <a:spAutoFit/>
          </a:bodyPr>
          <a:lstStyle>
            <a:lvl1pPr marL="0" indent="0" algn="r">
              <a:buNone/>
              <a:defRPr kumimoji="0" lang="en-US" sz="450" u="none" strike="noStrike" cap="none" spc="0" normalizeH="0" baseline="0" dirty="0" smtClean="0">
                <a:ln>
                  <a:noFill/>
                </a:ln>
                <a:solidFill>
                  <a:schemeClr val="accent1"/>
                </a:solidFill>
                <a:effectLst/>
                <a:uLnTx/>
                <a:uFillTx/>
                <a:cs typeface="Calibri"/>
              </a:defRPr>
            </a:lvl1pPr>
            <a:lvl2pPr>
              <a:defRPr lang="en-US" sz="1013" dirty="0" smtClean="0">
                <a:cs typeface="+mn-cs"/>
              </a:defRPr>
            </a:lvl2pPr>
            <a:lvl3pPr>
              <a:defRPr lang="en-US" sz="1013" dirty="0" smtClean="0">
                <a:cs typeface="+mn-cs"/>
              </a:defRPr>
            </a:lvl3pPr>
            <a:lvl4pPr>
              <a:defRPr lang="en-US" sz="1013" dirty="0" smtClean="0">
                <a:cs typeface="+mn-cs"/>
              </a:defRPr>
            </a:lvl4pPr>
            <a:lvl5pPr>
              <a:defRPr lang="en-US" sz="1013" dirty="0">
                <a:cs typeface="+mn-cs"/>
              </a:defRPr>
            </a:lvl5pPr>
          </a:lstStyle>
          <a:p>
            <a:pPr marR="0" lvl="0" fontAlgn="auto">
              <a:spcBef>
                <a:spcPts val="1013"/>
              </a:spcBef>
              <a:spcAft>
                <a:spcPts val="0"/>
              </a:spcAft>
              <a:buClr>
                <a:schemeClr val="tx1"/>
              </a:buClr>
              <a:buSzPct val="100000"/>
              <a:buFont typeface="Times New Roman" panose="02020603050405020304" pitchFamily="18" charset="0"/>
              <a:tabLst/>
            </a:pPr>
            <a:r>
              <a:rPr lang="en-US" dirty="0"/>
              <a:t>XXXXX_MO/21</a:t>
            </a:r>
          </a:p>
        </p:txBody>
      </p:sp>
      <p:pic>
        <p:nvPicPr>
          <p:cNvPr id="11" name="Picture 10" descr="Logo of American Institutes for Research. Advancing Evidence. Improving Lives.">
            <a:extLst>
              <a:ext uri="{FF2B5EF4-FFF2-40B4-BE49-F238E27FC236}">
                <a16:creationId xmlns:a16="http://schemas.microsoft.com/office/drawing/2014/main" id="{074E58EB-C315-4D95-8BB2-EFA74AF79189}"/>
              </a:ext>
            </a:extLst>
          </p:cNvPr>
          <p:cNvPicPr>
            <a:picLocks noChangeAspect="1"/>
          </p:cNvPicPr>
          <p:nvPr userDrawn="1"/>
        </p:nvPicPr>
        <p:blipFill>
          <a:blip r:embed="rId3"/>
          <a:srcRect/>
          <a:stretch/>
        </p:blipFill>
        <p:spPr>
          <a:xfrm>
            <a:off x="6629592" y="412135"/>
            <a:ext cx="1864519" cy="723305"/>
          </a:xfrm>
          <a:prstGeom prst="rect">
            <a:avLst/>
          </a:prstGeom>
        </p:spPr>
      </p:pic>
    </p:spTree>
    <p:extLst>
      <p:ext uri="{BB962C8B-B14F-4D97-AF65-F5344CB8AC3E}">
        <p14:creationId xmlns:p14="http://schemas.microsoft.com/office/powerpoint/2010/main" val="3956265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Heavy ">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4043" y="0"/>
            <a:ext cx="8455914" cy="809244"/>
          </a:xfrm>
          <a:prstGeom prst="rect">
            <a:avLst/>
          </a:prstGeom>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347472" y="980694"/>
            <a:ext cx="8455914" cy="3374136"/>
          </a:xfrm>
          <a:prstGeom prst="rect">
            <a:avLst/>
          </a:prstGeom>
          <a:ln>
            <a:noFill/>
          </a:ln>
        </p:spPr>
        <p:txBody>
          <a:bodyPr vert="horz" lIns="0" tIns="0" rIns="0" bIns="0" rtlCol="0">
            <a:normAutofit/>
          </a:bodyPr>
          <a:lstStyle>
            <a:lvl1pPr marL="0" marR="0" indent="0" algn="l" defTabSz="385763" rtl="0" eaLnBrk="1" fontAlgn="auto" latinLnBrk="0" hangingPunct="1">
              <a:lnSpc>
                <a:spcPct val="105000"/>
              </a:lnSpc>
              <a:spcBef>
                <a:spcPts val="254"/>
              </a:spcBef>
              <a:spcAft>
                <a:spcPts val="0"/>
              </a:spcAft>
              <a:buClrTx/>
              <a:buSzPct val="100000"/>
              <a:buFont typeface="Arial" panose="020B0604020202020204" pitchFamily="34" charset="0"/>
              <a:buNone/>
              <a:tabLst/>
              <a:defRPr sz="1350" baseline="0"/>
            </a:lvl1pPr>
            <a:lvl2pPr marL="128588" indent="-128588">
              <a:lnSpc>
                <a:spcPct val="105000"/>
              </a:lnSpc>
              <a:spcBef>
                <a:spcPts val="338"/>
              </a:spcBef>
              <a:buFont typeface="Arial" panose="020B0604020202020204" pitchFamily="34" charset="0"/>
              <a:buChar char="•"/>
              <a:defRPr sz="1350"/>
            </a:lvl2pPr>
            <a:lvl3pPr marL="257175" indent="-128588">
              <a:lnSpc>
                <a:spcPct val="105000"/>
              </a:lnSpc>
              <a:spcBef>
                <a:spcPts val="338"/>
              </a:spcBef>
              <a:buFont typeface="Calibri" panose="020F0502020204030204" pitchFamily="34" charset="0"/>
              <a:buChar char="–"/>
              <a:defRPr sz="1350"/>
            </a:lvl3pPr>
            <a:lvl4pPr marL="385763" indent="-128588">
              <a:lnSpc>
                <a:spcPct val="105000"/>
              </a:lnSpc>
              <a:spcBef>
                <a:spcPts val="338"/>
              </a:spcBef>
              <a:buFont typeface="Calibri" panose="020F0502020204030204" pitchFamily="34" charset="0"/>
              <a:buChar char="»"/>
              <a:defRPr sz="1350"/>
            </a:lvl4pPr>
            <a:lvl5pPr marL="514350" indent="-128588">
              <a:lnSpc>
                <a:spcPct val="105000"/>
              </a:lnSpc>
              <a:spcBef>
                <a:spcPts val="338"/>
              </a:spcBef>
              <a:buSzPct val="110000"/>
              <a:buFont typeface="Arial" panose="020B0604020202020204" pitchFamily="34" charset="0"/>
              <a:buChar char="•"/>
              <a:defRPr sz="1350"/>
            </a:lvl5pPr>
            <a:lvl6pPr marL="642938" indent="-128588">
              <a:lnSpc>
                <a:spcPct val="105000"/>
              </a:lnSpc>
              <a:spcBef>
                <a:spcPts val="338"/>
              </a:spcBef>
              <a:buFont typeface="Calibri" panose="020F0502020204030204" pitchFamily="34" charset="0"/>
              <a:buChar char="–"/>
              <a:defRPr sz="1350"/>
            </a:lvl6pPr>
          </a:lstStyle>
          <a:p>
            <a:pPr marL="0" marR="0" lvl="0" indent="0" algn="l" defTabSz="385763" rtl="0" eaLnBrk="1" fontAlgn="auto" latinLnBrk="0" hangingPunct="1">
              <a:lnSpc>
                <a:spcPct val="105000"/>
              </a:lnSpc>
              <a:spcBef>
                <a:spcPts val="254"/>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4354707"/>
            <a:ext cx="845820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07330A56-9608-44EC-AEF7-60A01C0B2658}"/>
              </a:ext>
            </a:extLst>
          </p:cNvPr>
          <p:cNvSpPr>
            <a:spLocks noGrp="1"/>
          </p:cNvSpPr>
          <p:nvPr>
            <p:ph type="sldNum" sz="quarter" idx="15"/>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488678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7471" y="665226"/>
            <a:ext cx="8357616" cy="1501902"/>
          </a:xfrm>
        </p:spPr>
        <p:txBody>
          <a:bodyPr anchor="b">
            <a:normAutofit/>
          </a:bodyPr>
          <a:lstStyle>
            <a:lvl1pPr algn="l">
              <a:defRPr sz="3300" b="0">
                <a:solidFill>
                  <a:schemeClr val="bg1"/>
                </a:solidFill>
                <a:latin typeface="+mj-lt"/>
                <a:ea typeface="Tahoma" panose="020B0604030504040204" pitchFamily="34" charset="0"/>
                <a:cs typeface="Arial" panose="020B0604020202020204" pitchFamily="34" charset="0"/>
              </a:defRPr>
            </a:lvl1pPr>
          </a:lstStyle>
          <a:p>
            <a:r>
              <a:rPr lang="en-US" dirty="0"/>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2339993"/>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2457451"/>
            <a:ext cx="8354616" cy="521494"/>
          </a:xfrm>
        </p:spPr>
        <p:txBody>
          <a:bodyPr>
            <a:normAutofit/>
          </a:bodyPr>
          <a:lstStyle>
            <a:lvl1pPr marL="0" indent="0">
              <a:buNone/>
              <a:defRPr sz="1800">
                <a:solidFill>
                  <a:schemeClr val="bg1"/>
                </a:solidFill>
              </a:defRPr>
            </a:lvl1pPr>
            <a:lvl2pPr marL="180023" indent="0">
              <a:buNone/>
              <a:defRPr>
                <a:solidFill>
                  <a:schemeClr val="bg1"/>
                </a:solidFill>
              </a:defRPr>
            </a:lvl2pPr>
            <a:lvl3pPr marL="360045" indent="0">
              <a:buNone/>
              <a:defRPr>
                <a:solidFill>
                  <a:schemeClr val="bg1"/>
                </a:solidFill>
              </a:defRPr>
            </a:lvl3pPr>
            <a:lvl4pPr marL="540068" indent="0">
              <a:buNone/>
              <a:defRPr>
                <a:solidFill>
                  <a:schemeClr val="bg1"/>
                </a:solidFill>
              </a:defRPr>
            </a:lvl4pPr>
            <a:lvl5pPr marL="720090" indent="0">
              <a:buNone/>
              <a:defRPr>
                <a:solidFill>
                  <a:schemeClr val="bg1"/>
                </a:solidFill>
              </a:defRPr>
            </a:lvl5pPr>
          </a:lstStyle>
          <a:p>
            <a:pPr lvl="0"/>
            <a:r>
              <a:rPr lang="en-US" dirty="0"/>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3096401"/>
            <a:ext cx="8354616" cy="593481"/>
          </a:xfrm>
        </p:spPr>
        <p:txBody>
          <a:bodyPr>
            <a:normAutofit/>
          </a:bodyPr>
          <a:lstStyle>
            <a:lvl1pPr marL="0" indent="0">
              <a:buNone/>
              <a:defRPr sz="1050">
                <a:solidFill>
                  <a:schemeClr val="bg1"/>
                </a:solidFill>
              </a:defRPr>
            </a:lvl1pPr>
            <a:lvl2pPr marL="180023" indent="0">
              <a:buNone/>
              <a:defRPr>
                <a:solidFill>
                  <a:schemeClr val="bg1"/>
                </a:solidFill>
              </a:defRPr>
            </a:lvl2pPr>
            <a:lvl3pPr marL="360045" indent="0">
              <a:buNone/>
              <a:defRPr>
                <a:solidFill>
                  <a:schemeClr val="bg1"/>
                </a:solidFill>
              </a:defRPr>
            </a:lvl3pPr>
            <a:lvl4pPr marL="540068" indent="0">
              <a:buNone/>
              <a:defRPr>
                <a:solidFill>
                  <a:schemeClr val="bg1"/>
                </a:solidFill>
              </a:defRPr>
            </a:lvl4pPr>
            <a:lvl5pPr marL="720090" indent="0">
              <a:buNone/>
              <a:defRPr>
                <a:solidFill>
                  <a:schemeClr val="bg1"/>
                </a:solidFill>
              </a:defRPr>
            </a:lvl5pPr>
          </a:lstStyle>
          <a:p>
            <a:pPr lvl="0"/>
            <a:r>
              <a:rPr lang="en-US" dirty="0"/>
              <a:t>Presenter’s Name | Presenter’s Name | Presenter’s Name or</a:t>
            </a:r>
            <a:br>
              <a:rPr lang="en-US" dirty="0"/>
            </a:br>
            <a:r>
              <a:rPr lang="en-US" dirty="0"/>
              <a:t>Presenter’s Name, Title |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3742747"/>
            <a:ext cx="8354616" cy="762475"/>
          </a:xfrm>
        </p:spPr>
        <p:txBody>
          <a:bodyPr>
            <a:normAutofit/>
          </a:bodyPr>
          <a:lstStyle>
            <a:lvl1pPr marL="0" indent="0">
              <a:buNone/>
              <a:defRPr sz="1350">
                <a:solidFill>
                  <a:schemeClr val="bg1"/>
                </a:solidFill>
              </a:defRPr>
            </a:lvl1pPr>
            <a:lvl2pPr marL="180023" indent="0">
              <a:buNone/>
              <a:defRPr>
                <a:solidFill>
                  <a:schemeClr val="bg1"/>
                </a:solidFill>
              </a:defRPr>
            </a:lvl2pPr>
            <a:lvl3pPr marL="360045" indent="0">
              <a:buNone/>
              <a:defRPr>
                <a:solidFill>
                  <a:schemeClr val="bg1"/>
                </a:solidFill>
              </a:defRPr>
            </a:lvl3pPr>
            <a:lvl4pPr marL="540068" indent="0">
              <a:buNone/>
              <a:defRPr>
                <a:solidFill>
                  <a:schemeClr val="bg1"/>
                </a:solidFill>
              </a:defRPr>
            </a:lvl4pPr>
            <a:lvl5pPr marL="720090" indent="0">
              <a:buNone/>
              <a:defRPr>
                <a:solidFill>
                  <a:schemeClr val="bg1"/>
                </a:solidFill>
              </a:defRPr>
            </a:lvl5pPr>
          </a:lstStyle>
          <a:p>
            <a:pPr lvl="0"/>
            <a:r>
              <a:rPr lang="en-US" dirty="0"/>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4777226"/>
            <a:ext cx="4572000" cy="219291"/>
          </a:xfrm>
          <a:prstGeom prst="rect">
            <a:avLst/>
          </a:prstGeom>
          <a:noFill/>
        </p:spPr>
        <p:txBody>
          <a:bodyPr wrap="square" lIns="0" anchor="b">
            <a:spAutoFit/>
          </a:bodyPr>
          <a:lstStyle/>
          <a:p>
            <a:pPr algn="l"/>
            <a:r>
              <a:rPr lang="en-US" sz="825" b="0" i="0" spc="113"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4229100" y="4788767"/>
            <a:ext cx="4572000" cy="184666"/>
          </a:xfrm>
          <a:prstGeom prst="rect">
            <a:avLst/>
          </a:prstGeom>
        </p:spPr>
        <p:txBody>
          <a:bodyPr rIns="0" anchor="b">
            <a:spAutoFit/>
          </a:bodyPr>
          <a:lstStyle/>
          <a:p>
            <a:pPr algn="r"/>
            <a:r>
              <a:rPr lang="en-US" sz="600" dirty="0">
                <a:solidFill>
                  <a:srgbClr val="D1EEFC"/>
                </a:solidFill>
              </a:rPr>
              <a:t>Copyright © 2021 American Institutes for Research®. All rights reserved.</a:t>
            </a:r>
          </a:p>
        </p:txBody>
      </p:sp>
      <p:pic>
        <p:nvPicPr>
          <p:cNvPr id="11" name="Picture 10" descr="Logo of American Institutes for Research. Advancing Evidence. Improving Lives.">
            <a:extLst>
              <a:ext uri="{FF2B5EF4-FFF2-40B4-BE49-F238E27FC236}">
                <a16:creationId xmlns:a16="http://schemas.microsoft.com/office/drawing/2014/main" id="{B26C1D55-0666-419D-98D4-CE89EAEA345D}"/>
              </a:ext>
            </a:extLst>
          </p:cNvPr>
          <p:cNvPicPr>
            <a:picLocks noChangeAspect="1"/>
          </p:cNvPicPr>
          <p:nvPr userDrawn="1"/>
        </p:nvPicPr>
        <p:blipFill>
          <a:blip r:embed="rId3"/>
          <a:stretch>
            <a:fillRect/>
          </a:stretch>
        </p:blipFill>
        <p:spPr>
          <a:xfrm>
            <a:off x="6851858" y="412137"/>
            <a:ext cx="1845659" cy="700802"/>
          </a:xfrm>
          <a:prstGeom prst="rect">
            <a:avLst/>
          </a:prstGeom>
        </p:spPr>
      </p:pic>
    </p:spTree>
    <p:extLst>
      <p:ext uri="{BB962C8B-B14F-4D97-AF65-F5344CB8AC3E}">
        <p14:creationId xmlns:p14="http://schemas.microsoft.com/office/powerpoint/2010/main" val="1502099451"/>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72F2-DA27-4171-8207-EE9E0994F27B}"/>
              </a:ext>
            </a:extLst>
          </p:cNvPr>
          <p:cNvSpPr>
            <a:spLocks noGrp="1"/>
          </p:cNvSpPr>
          <p:nvPr>
            <p:ph type="title" hasCustomPrompt="1"/>
          </p:nvPr>
        </p:nvSpPr>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347472" y="980694"/>
            <a:ext cx="8455914" cy="3374136"/>
          </a:xfrm>
          <a:prstGeom prst="rect">
            <a:avLst/>
          </a:prstGeom>
        </p:spPr>
        <p:txBody>
          <a:bodyPr tIns="0" anchor="t" anchorCtr="0">
            <a:normAutofit/>
          </a:bodyPr>
          <a:lstStyle>
            <a:lvl1pPr marL="257175" indent="-257175">
              <a:lnSpc>
                <a:spcPct val="125000"/>
              </a:lnSpc>
              <a:spcBef>
                <a:spcPts val="1688"/>
              </a:spcBef>
              <a:buClr>
                <a:schemeClr val="tx1"/>
              </a:buClr>
              <a:buFont typeface="+mj-lt"/>
              <a:buAutoNum type="arabicPeriod"/>
              <a:defRPr sz="1650" baseline="0"/>
            </a:lvl1pPr>
            <a:lvl2pPr marL="514350" indent="-257175">
              <a:lnSpc>
                <a:spcPct val="125000"/>
              </a:lnSpc>
              <a:spcBef>
                <a:spcPts val="675"/>
              </a:spcBef>
              <a:buClr>
                <a:schemeClr val="tx1"/>
              </a:buClr>
              <a:buFont typeface="+mj-lt"/>
              <a:buAutoNum type="alphaLcPeriod"/>
              <a:defRPr sz="1650"/>
            </a:lvl2pPr>
            <a:lvl3pPr marL="771525" indent="-257175">
              <a:lnSpc>
                <a:spcPct val="125000"/>
              </a:lnSpc>
              <a:spcBef>
                <a:spcPts val="675"/>
              </a:spcBef>
              <a:buClr>
                <a:schemeClr val="tx1"/>
              </a:buClr>
              <a:buFont typeface="+mj-lt"/>
              <a:buAutoNum type="romanLcPeriod"/>
              <a:defRPr sz="1650"/>
            </a:lvl3pPr>
            <a:lvl4pPr marL="1028700" indent="-257175">
              <a:lnSpc>
                <a:spcPct val="125000"/>
              </a:lnSpc>
              <a:spcBef>
                <a:spcPts val="675"/>
              </a:spcBef>
              <a:buClr>
                <a:schemeClr val="tx1"/>
              </a:buClr>
              <a:buSzPct val="100000"/>
              <a:buFont typeface="+mj-lt"/>
              <a:buAutoNum type="arabicParenR"/>
              <a:defRPr sz="1650" baseline="0"/>
            </a:lvl4pPr>
            <a:lvl5pPr marL="1285875" indent="-257175">
              <a:lnSpc>
                <a:spcPct val="125000"/>
              </a:lnSpc>
              <a:spcBef>
                <a:spcPts val="675"/>
              </a:spcBef>
              <a:buClr>
                <a:schemeClr val="tx1"/>
              </a:buClr>
              <a:buFont typeface="+mj-lt"/>
              <a:buAutoNum type="alphaLcParenR"/>
              <a:defRPr sz="165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3" name="Slide Number Placeholder 2">
            <a:extLst>
              <a:ext uri="{FF2B5EF4-FFF2-40B4-BE49-F238E27FC236}">
                <a16:creationId xmlns:a16="http://schemas.microsoft.com/office/drawing/2014/main" id="{402ED633-93C3-4D4A-ABB6-1CA7E4C5A30F}"/>
              </a:ext>
            </a:extLst>
          </p:cNvPr>
          <p:cNvSpPr>
            <a:spLocks noGrp="1"/>
          </p:cNvSpPr>
          <p:nvPr>
            <p:ph type="sldNum" sz="quarter" idx="1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980232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Divider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950370"/>
            <a:ext cx="7886700" cy="1581083"/>
          </a:xfrm>
          <a:prstGeom prst="rect">
            <a:avLst/>
          </a:prstGeom>
        </p:spPr>
        <p:txBody>
          <a:bodyPr anchor="b">
            <a:normAutofit/>
          </a:bodyPr>
          <a:lstStyle>
            <a:lvl1pPr algn="l">
              <a:defRPr sz="3150" b="1">
                <a:solidFill>
                  <a:schemeClr val="accent1"/>
                </a:solidFill>
              </a:defRPr>
            </a:lvl1pPr>
          </a:lstStyle>
          <a:p>
            <a:r>
              <a:rPr lang="en-US" dirty="0"/>
              <a:t>Section Header</a:t>
            </a:r>
          </a:p>
        </p:txBody>
      </p:sp>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97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Picture 8" descr="Logo of American Institutes for Research. Advancing Evidence. Improving Lives.">
            <a:extLst>
              <a:ext uri="{FF2B5EF4-FFF2-40B4-BE49-F238E27FC236}">
                <a16:creationId xmlns:a16="http://schemas.microsoft.com/office/drawing/2014/main" id="{93DA0603-0830-4DD9-B2AA-72CD1BAA6570}"/>
              </a:ext>
            </a:extLst>
          </p:cNvPr>
          <p:cNvPicPr>
            <a:picLocks noChangeAspect="1"/>
          </p:cNvPicPr>
          <p:nvPr userDrawn="1"/>
        </p:nvPicPr>
        <p:blipFill>
          <a:blip r:embed="rId3"/>
          <a:srcRect/>
          <a:stretch/>
        </p:blipFill>
        <p:spPr>
          <a:xfrm>
            <a:off x="6779420" y="416080"/>
            <a:ext cx="1450181" cy="562571"/>
          </a:xfrm>
          <a:prstGeom prst="rect">
            <a:avLst/>
          </a:prstGeom>
        </p:spPr>
      </p:pic>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270551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2" y="2881782"/>
            <a:ext cx="7886699" cy="1241822"/>
          </a:xfrm>
          <a:prstGeom prst="rect">
            <a:avLst/>
          </a:prstGeom>
        </p:spPr>
        <p:txBody>
          <a:bodyPr>
            <a:normAutofit/>
          </a:bodyPr>
          <a:lstStyle>
            <a:lvl1pPr marL="0" indent="0" algn="l">
              <a:buNone/>
              <a:defRPr sz="165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1" name="TextBox 10">
            <a:extLst>
              <a:ext uri="{FF2B5EF4-FFF2-40B4-BE49-F238E27FC236}">
                <a16:creationId xmlns:a16="http://schemas.microsoft.com/office/drawing/2014/main" id="{711DE7C2-BA4C-444C-A9E3-A23249B67B68}"/>
              </a:ext>
            </a:extLst>
          </p:cNvPr>
          <p:cNvSpPr txBox="1"/>
          <p:nvPr userDrawn="1"/>
        </p:nvSpPr>
        <p:spPr>
          <a:xfrm>
            <a:off x="590550" y="4748117"/>
            <a:ext cx="1809750" cy="322326"/>
          </a:xfrm>
          <a:prstGeom prst="rect">
            <a:avLst/>
          </a:prstGeom>
        </p:spPr>
        <p:txBody>
          <a:bodyPr vert="horz" lIns="0" tIns="25718" rIns="51435" bIns="25718" rtlCol="0" anchor="ctr"/>
          <a:lstStyle>
            <a:defPPr>
              <a:defRPr lang="en-US"/>
            </a:defPPr>
            <a:lvl1pPr>
              <a:defRPr sz="1000" spc="300">
                <a:solidFill>
                  <a:schemeClr val="bg1"/>
                </a:solidFill>
                <a:ea typeface="Calibri"/>
                <a:cs typeface="Calibri"/>
              </a:defRPr>
            </a:lvl1pPr>
          </a:lstStyle>
          <a:p>
            <a:pPr lvl="0"/>
            <a:r>
              <a:rPr lang="en-US" sz="825" dirty="0">
                <a:solidFill>
                  <a:schemeClr val="accent1"/>
                </a:solidFill>
              </a:rPr>
              <a:t>| AIR.ORG</a:t>
            </a:r>
          </a:p>
        </p:txBody>
      </p:sp>
      <p:sp>
        <p:nvSpPr>
          <p:cNvPr id="4" name="Slide Number Placeholder 3">
            <a:extLst>
              <a:ext uri="{FF2B5EF4-FFF2-40B4-BE49-F238E27FC236}">
                <a16:creationId xmlns:a16="http://schemas.microsoft.com/office/drawing/2014/main" id="{50DC38E7-8245-44C7-B6D8-086DBDBAB8F3}"/>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7099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4529138"/>
            <a:ext cx="9144000" cy="590550"/>
          </a:xfrm>
          <a:prstGeom prst="rect">
            <a:avLst/>
          </a:prstGeom>
          <a:solidFill>
            <a:srgbClr val="FBE1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defRPr/>
            </a:pPr>
            <a:endParaRPr lang="en-US" noProof="1"/>
          </a:p>
        </p:txBody>
      </p:sp>
      <p:sp>
        <p:nvSpPr>
          <p:cNvPr id="6" name="Rectangle 5"/>
          <p:cNvSpPr/>
          <p:nvPr userDrawn="1"/>
        </p:nvSpPr>
        <p:spPr>
          <a:xfrm flipV="1">
            <a:off x="0" y="4476750"/>
            <a:ext cx="9144000" cy="762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defRPr/>
            </a:pPr>
            <a:endParaRPr lang="en-US" noProof="1"/>
          </a:p>
        </p:txBody>
      </p:sp>
      <p:pic>
        <p:nvPicPr>
          <p:cNvPr id="7" name="Picture 2" descr="https://encrypted-tbn0.gstatic.com/images?q=tbn:ANd9GcRMfRUcaW4lReYGKaVZLRj8X5M7jBp2QUN1d0VF-eYDt0J1JjDF"/>
          <p:cNvPicPr>
            <a:picLocks noChangeAspect="1" noChangeArrowheads="1"/>
          </p:cNvPicPr>
          <p:nvPr userDrawn="1"/>
        </p:nvPicPr>
        <p:blipFill>
          <a:blip r:embed="rId2" cstate="print"/>
          <a:srcRect/>
          <a:stretch>
            <a:fillRect/>
          </a:stretch>
        </p:blipFill>
        <p:spPr bwMode="auto">
          <a:xfrm>
            <a:off x="8534400" y="4557713"/>
            <a:ext cx="5334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ttps://encrypted-tbn1.gstatic.com/images?q=tbn:ANd9GcR9zVZmiRVyRGLo3OAooWjmtUSz9SjZkyP3xM5Py3o5NOhFb-ca"/>
          <p:cNvPicPr>
            <a:picLocks noChangeAspect="1" noChangeArrowheads="1"/>
          </p:cNvPicPr>
          <p:nvPr userDrawn="1"/>
        </p:nvPicPr>
        <p:blipFill>
          <a:blip r:embed="rId3" cstate="print"/>
          <a:srcRect/>
          <a:stretch>
            <a:fillRect/>
          </a:stretch>
        </p:blipFill>
        <p:spPr bwMode="auto">
          <a:xfrm>
            <a:off x="49213" y="4575175"/>
            <a:ext cx="511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Footer Placeholder 5"/>
          <p:cNvSpPr>
            <a:spLocks noGrp="1"/>
          </p:cNvSpPr>
          <p:nvPr>
            <p:ph type="ftr" sz="quarter" idx="10"/>
          </p:nvPr>
        </p:nvSpPr>
        <p:spPr>
          <a:xfrm>
            <a:off x="2286000" y="4699000"/>
            <a:ext cx="4724400" cy="274638"/>
          </a:xfrm>
        </p:spPr>
        <p:txBody>
          <a:bodyPr/>
          <a:lstStyle>
            <a:lvl1pPr>
              <a:defRPr sz="1400" b="0">
                <a:solidFill>
                  <a:schemeClr val="tx1"/>
                </a:solidFill>
                <a:latin typeface="Franklin Gothic Book" panose="020B0503020102020204" pitchFamily="34" charset="0"/>
              </a:defRPr>
            </a:lvl1pPr>
          </a:lstStyle>
          <a:p>
            <a:pPr>
              <a:defRPr/>
            </a:pPr>
            <a:r>
              <a:rPr lang="en-US" dirty="0"/>
              <a:t>1</a:t>
            </a:r>
            <a:r>
              <a:rPr lang="en-US" baseline="30000" dirty="0"/>
              <a:t>st</a:t>
            </a:r>
            <a:r>
              <a:rPr lang="en-US" dirty="0"/>
              <a:t> 1000 Most Critical Days Programme Phase II</a:t>
            </a:r>
          </a:p>
        </p:txBody>
      </p:sp>
      <p:pic>
        <p:nvPicPr>
          <p:cNvPr id="10" name="Picture 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75646" y="4376798"/>
            <a:ext cx="719141" cy="8001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C9B5-244A-41A3-9EB9-BA00EC6FAF54}"/>
              </a:ext>
            </a:extLst>
          </p:cNvPr>
          <p:cNvSpPr>
            <a:spLocks noGrp="1"/>
          </p:cNvSpPr>
          <p:nvPr>
            <p:ph type="title" hasCustomPrompt="1"/>
          </p:nvPr>
        </p:nvSpPr>
        <p:spPr/>
        <p:txBody>
          <a:body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7473" y="980694"/>
            <a:ext cx="8455819" cy="3374136"/>
          </a:xfrm>
          <a:prstGeom prst="rect">
            <a:avLst/>
          </a:prstGeom>
        </p:spPr>
        <p:txBody>
          <a:bodyPr>
            <a:normAutofit/>
          </a:bodyPr>
          <a:lstStyle>
            <a:lvl1pPr>
              <a:defRPr sz="1650"/>
            </a:lvl1pPr>
            <a:lvl2pPr>
              <a:defRPr sz="1650"/>
            </a:lvl2pPr>
            <a:lvl3pPr>
              <a:defRPr sz="1650"/>
            </a:lvl3pPr>
            <a:lvl4pPr>
              <a:defRPr sz="1650"/>
            </a:lvl4pPr>
            <a:lvl5pPr>
              <a:defRPr sz="1650"/>
            </a:lvl5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61A18E35-8061-4C8C-A64E-6170C4339AA9}"/>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778058590"/>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Level No Bulle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7978C-CA68-4D50-84C4-2853219D22CC}"/>
              </a:ext>
            </a:extLst>
          </p:cNvPr>
          <p:cNvSpPr>
            <a:spLocks noGrp="1"/>
          </p:cNvSpPr>
          <p:nvPr>
            <p:ph type="title" hasCustomPrompt="1"/>
          </p:nvPr>
        </p:nvSpPr>
        <p:spPr/>
        <p:txBody>
          <a:bodyPr/>
          <a:lstStyle/>
          <a:p>
            <a:r>
              <a:rPr lang="en-US" dirty="0"/>
              <a:t>First Level No Bullet</a:t>
            </a:r>
          </a:p>
        </p:txBody>
      </p:sp>
      <p:sp>
        <p:nvSpPr>
          <p:cNvPr id="4" name="Content Placeholder 3"/>
          <p:cNvSpPr>
            <a:spLocks noGrp="1"/>
          </p:cNvSpPr>
          <p:nvPr>
            <p:ph sz="quarter" idx="14" hasCustomPrompt="1"/>
          </p:nvPr>
        </p:nvSpPr>
        <p:spPr>
          <a:xfrm>
            <a:off x="347472" y="980694"/>
            <a:ext cx="8455914" cy="3374136"/>
          </a:xfrm>
          <a:prstGeom prst="rect">
            <a:avLst/>
          </a:prstGeom>
        </p:spPr>
        <p:txBody>
          <a:bodyPr>
            <a:noAutofit/>
          </a:bodyPr>
          <a:lstStyle>
            <a:lvl1pPr marL="0" indent="0">
              <a:lnSpc>
                <a:spcPct val="125000"/>
              </a:lnSpc>
              <a:spcBef>
                <a:spcPts val="1013"/>
              </a:spcBef>
              <a:buClr>
                <a:schemeClr val="tx1"/>
              </a:buClr>
              <a:buNone/>
              <a:defRPr sz="1650">
                <a:solidFill>
                  <a:schemeClr val="tx2"/>
                </a:solidFill>
              </a:defRPr>
            </a:lvl1pPr>
            <a:lvl2pPr marL="180023" indent="-180023">
              <a:lnSpc>
                <a:spcPct val="125000"/>
              </a:lnSpc>
              <a:spcBef>
                <a:spcPts val="338"/>
              </a:spcBef>
              <a:buClr>
                <a:schemeClr val="tx1"/>
              </a:buClr>
              <a:buFont typeface="Times New Roman" panose="02020603050405020304" pitchFamily="18" charset="0"/>
              <a:buChar char="•"/>
              <a:defRPr sz="1650">
                <a:solidFill>
                  <a:schemeClr val="tx2"/>
                </a:solidFill>
              </a:defRPr>
            </a:lvl2pPr>
            <a:lvl3pPr marL="360045" indent="-180023">
              <a:lnSpc>
                <a:spcPct val="125000"/>
              </a:lnSpc>
              <a:spcBef>
                <a:spcPts val="338"/>
              </a:spcBef>
              <a:buClr>
                <a:schemeClr val="tx1"/>
              </a:buClr>
              <a:buFont typeface="Arial Narrow" panose="020B0606020202030204" pitchFamily="34" charset="0"/>
              <a:buChar char="–"/>
              <a:defRPr sz="1650">
                <a:solidFill>
                  <a:schemeClr val="tx2"/>
                </a:solidFill>
              </a:defRPr>
            </a:lvl3pPr>
            <a:lvl4pPr marL="540068" indent="-180023">
              <a:lnSpc>
                <a:spcPct val="125000"/>
              </a:lnSpc>
              <a:spcBef>
                <a:spcPts val="338"/>
              </a:spcBef>
              <a:buClr>
                <a:schemeClr val="tx1"/>
              </a:buClr>
              <a:buFont typeface="Arial Narrow" panose="020B0606020202030204" pitchFamily="34" charset="0"/>
              <a:buChar char="»"/>
              <a:defRPr sz="1650">
                <a:solidFill>
                  <a:schemeClr val="tx2"/>
                </a:solidFill>
              </a:defRPr>
            </a:lvl4pPr>
            <a:lvl5pPr marL="720090" indent="-180023">
              <a:lnSpc>
                <a:spcPct val="125000"/>
              </a:lnSpc>
              <a:spcBef>
                <a:spcPts val="338"/>
              </a:spcBef>
              <a:buClr>
                <a:schemeClr val="tx1"/>
              </a:buClr>
              <a:buFont typeface="Arial Narrow" panose="020B0606020202030204" pitchFamily="34" charset="0"/>
              <a:buChar char="◦"/>
              <a:defRPr sz="1650">
                <a:solidFill>
                  <a:schemeClr val="tx2"/>
                </a:solidFill>
              </a:defRPr>
            </a:lvl5pPr>
            <a:lvl6pPr marL="900113" indent="-180023">
              <a:lnSpc>
                <a:spcPct val="125000"/>
              </a:lnSpc>
              <a:spcBef>
                <a:spcPts val="1013"/>
              </a:spcBef>
              <a:buClr>
                <a:schemeClr val="tx1"/>
              </a:buClr>
              <a:buFont typeface="Arial Narrow" panose="020B0606020202030204" pitchFamily="34" charset="0"/>
              <a:buChar char="›"/>
              <a:defRPr sz="135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B9E6EB3E-F6A2-4278-B277-43C429E35F02}"/>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035364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Lead-i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803A5-DB37-4304-9E17-56B3ADC8E10A}"/>
              </a:ext>
            </a:extLst>
          </p:cNvPr>
          <p:cNvSpPr>
            <a:spLocks noGrp="1"/>
          </p:cNvSpPr>
          <p:nvPr>
            <p:ph type="title" hasCustomPrompt="1"/>
          </p:nvPr>
        </p:nvSpPr>
        <p:spPr/>
        <p:txBody>
          <a:body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7472" y="980694"/>
            <a:ext cx="8458200" cy="857250"/>
          </a:xfrm>
          <a:prstGeom prst="rect">
            <a:avLst/>
          </a:prstGeom>
          <a:solidFill>
            <a:schemeClr val="accent6"/>
          </a:solidFill>
        </p:spPr>
        <p:txBody>
          <a:bodyPr lIns="118872" tIns="18288" rIns="118872">
            <a:noAutofit/>
          </a:bodyPr>
          <a:lstStyle>
            <a:lvl1pPr marL="0" indent="0">
              <a:buNone/>
              <a:defRPr sz="1350"/>
            </a:lvl1pPr>
            <a:lvl2pPr>
              <a:defRPr sz="1125"/>
            </a:lvl2pPr>
            <a:lvl3pPr>
              <a:defRPr sz="1125"/>
            </a:lvl3pPr>
            <a:lvl4pPr>
              <a:defRPr sz="1125"/>
            </a:lvl4pPr>
            <a:lvl5pPr>
              <a:defRPr sz="1125"/>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1975248"/>
            <a:ext cx="8458200" cy="2378869"/>
          </a:xfrm>
          <a:prstGeom prst="rect">
            <a:avLst/>
          </a:prstGeom>
        </p:spPr>
        <p:txBody>
          <a:bodyPr>
            <a:normAutofit/>
          </a:bodyPr>
          <a:lstStyle>
            <a:lvl1pPr>
              <a:defRPr sz="1350"/>
            </a:lvl1pPr>
            <a:lvl2pPr>
              <a:defRPr sz="1350"/>
            </a:lvl2pPr>
            <a:lvl3pPr>
              <a:defRPr sz="1350"/>
            </a:lvl3pPr>
            <a:lvl4pPr>
              <a:defRPr sz="1350"/>
            </a:lvl4pPr>
            <a:lvl5pPr>
              <a:defRPr sz="135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61E4B7B4-7024-4DAC-B81F-183FBB32C6F9}"/>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4144069038"/>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344043" y="0"/>
            <a:ext cx="8455914" cy="809244"/>
          </a:xfrm>
          <a:prstGeom prst="rect">
            <a:avLst/>
          </a:prstGeom>
        </p:spPr>
        <p:txBody>
          <a:bodyPr/>
          <a:lstStyle/>
          <a:p>
            <a:r>
              <a:rPr lang="en-US" dirty="0"/>
              <a:t>Right and Left Content</a:t>
            </a:r>
          </a:p>
        </p:txBody>
      </p:sp>
      <p:sp>
        <p:nvSpPr>
          <p:cNvPr id="3" name="Left Content"/>
          <p:cNvSpPr>
            <a:spLocks noGrp="1"/>
          </p:cNvSpPr>
          <p:nvPr>
            <p:ph sz="half" idx="1" hasCustomPrompt="1"/>
          </p:nvPr>
        </p:nvSpPr>
        <p:spPr>
          <a:xfrm>
            <a:off x="347472" y="980694"/>
            <a:ext cx="4130136" cy="3374136"/>
          </a:xfrm>
          <a:prstGeom prst="rect">
            <a:avLst/>
          </a:prstGeom>
        </p:spPr>
        <p:txBody>
          <a:bodyPr>
            <a:noAutofit/>
          </a:bodyPr>
          <a:lstStyle>
            <a:lvl1pPr>
              <a:defRPr sz="1650"/>
            </a:lvl1pPr>
            <a:lvl2pPr>
              <a:defRPr sz="1650"/>
            </a:lvl2pPr>
            <a:lvl3pPr>
              <a:defRPr sz="1650"/>
            </a:lvl3pPr>
            <a:lvl4pPr>
              <a:defRPr sz="1650"/>
            </a:lvl4pPr>
            <a:lvl5pPr>
              <a:defRPr sz="165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1" y="980694"/>
            <a:ext cx="4130136" cy="3374136"/>
          </a:xfrm>
          <a:prstGeom prst="rect">
            <a:avLst/>
          </a:prstGeom>
        </p:spPr>
        <p:txBody>
          <a:bodyPr>
            <a:noAutofit/>
          </a:bodyPr>
          <a:lstStyle>
            <a:lvl1pPr>
              <a:defRPr sz="1650"/>
            </a:lvl1pPr>
            <a:lvl2pPr>
              <a:defRPr sz="1650"/>
            </a:lvl2pPr>
            <a:lvl3pPr>
              <a:defRPr sz="1650"/>
            </a:lvl3pPr>
            <a:lvl4pPr>
              <a:defRPr sz="1650"/>
            </a:lvl4pPr>
            <a:lvl5pPr>
              <a:defRPr sz="165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Font typeface="Arial" panose="020B0604020202020204" pitchFamily="34" charse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FB4B83F5-22B2-4593-9A22-EB8E2E77BC8A}"/>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540510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der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0"/>
            <a:ext cx="8455914" cy="809244"/>
          </a:xfrm>
          <a:prstGeom prst="rect">
            <a:avLst/>
          </a:prstGeom>
        </p:spPr>
        <p:txBody>
          <a:bodyPr/>
          <a:lstStyle/>
          <a:p>
            <a:r>
              <a:rPr lang="en-US" dirty="0"/>
              <a:t>Ordered List</a:t>
            </a:r>
          </a:p>
        </p:txBody>
      </p:sp>
      <p:sp>
        <p:nvSpPr>
          <p:cNvPr id="5" name="Content"/>
          <p:cNvSpPr>
            <a:spLocks noGrp="1"/>
          </p:cNvSpPr>
          <p:nvPr>
            <p:ph sz="quarter" idx="17" hasCustomPrompt="1"/>
          </p:nvPr>
        </p:nvSpPr>
        <p:spPr>
          <a:xfrm>
            <a:off x="347472" y="980694"/>
            <a:ext cx="8455914" cy="3374136"/>
          </a:xfrm>
          <a:prstGeom prst="rect">
            <a:avLst/>
          </a:prstGeom>
        </p:spPr>
        <p:txBody>
          <a:bodyPr>
            <a:normAutofit/>
          </a:bodyPr>
          <a:lstStyle>
            <a:lvl1pPr marL="257175" indent="-257175">
              <a:lnSpc>
                <a:spcPct val="125000"/>
              </a:lnSpc>
              <a:spcBef>
                <a:spcPts val="338"/>
              </a:spcBef>
              <a:buClr>
                <a:schemeClr val="tx2"/>
              </a:buClr>
              <a:buFont typeface="+mj-lt"/>
              <a:buAutoNum type="arabicPeriod"/>
              <a:defRPr sz="1650" baseline="0"/>
            </a:lvl1pPr>
            <a:lvl2pPr marL="514350" indent="-257175">
              <a:lnSpc>
                <a:spcPct val="125000"/>
              </a:lnSpc>
              <a:spcBef>
                <a:spcPts val="338"/>
              </a:spcBef>
              <a:buClr>
                <a:schemeClr val="tx2"/>
              </a:buClr>
              <a:buFont typeface="+mj-lt"/>
              <a:buAutoNum type="alphaLcPeriod"/>
              <a:defRPr sz="1650"/>
            </a:lvl2pPr>
            <a:lvl3pPr marL="771525" indent="-257175">
              <a:lnSpc>
                <a:spcPct val="125000"/>
              </a:lnSpc>
              <a:spcBef>
                <a:spcPts val="338"/>
              </a:spcBef>
              <a:buClr>
                <a:schemeClr val="tx2"/>
              </a:buClr>
              <a:buFont typeface="+mj-lt"/>
              <a:buAutoNum type="romanLcPeriod"/>
              <a:defRPr sz="1650"/>
            </a:lvl3pPr>
            <a:lvl4pPr marL="1028700" indent="-257175">
              <a:lnSpc>
                <a:spcPct val="125000"/>
              </a:lnSpc>
              <a:spcBef>
                <a:spcPts val="338"/>
              </a:spcBef>
              <a:buClr>
                <a:schemeClr val="tx2"/>
              </a:buClr>
              <a:buSzPct val="100000"/>
              <a:buFont typeface="+mj-lt"/>
              <a:buAutoNum type="arabicParenR"/>
              <a:defRPr sz="1650"/>
            </a:lvl4pPr>
            <a:lvl5pPr marL="1285875" indent="-257175">
              <a:lnSpc>
                <a:spcPct val="125000"/>
              </a:lnSpc>
              <a:spcBef>
                <a:spcPts val="338"/>
              </a:spcBef>
              <a:buClr>
                <a:schemeClr val="tx2"/>
              </a:buClr>
              <a:buFont typeface="+mj-lt"/>
              <a:buAutoNum type="alphaLcParenR"/>
              <a:defRPr sz="1650"/>
            </a:lvl5pPr>
          </a:lstStyle>
          <a:p>
            <a:pPr lvl="0"/>
            <a:r>
              <a:rPr lang="en-US" dirty="0"/>
              <a:t>Arabic numerals</a:t>
            </a:r>
          </a:p>
          <a:p>
            <a:pPr lvl="1"/>
            <a:r>
              <a:rPr lang="en-US" dirty="0"/>
              <a:t>Lowercase letters</a:t>
            </a:r>
          </a:p>
          <a:p>
            <a:pPr lvl="2"/>
            <a:r>
              <a:rPr lang="en-US" dirty="0"/>
              <a:t>Lowercase Roman numerals</a:t>
            </a:r>
          </a:p>
          <a:p>
            <a:pPr lvl="3"/>
            <a:r>
              <a:rPr lang="en-US" dirty="0"/>
              <a:t>Arabic numerals</a:t>
            </a:r>
          </a:p>
          <a:p>
            <a:pPr lvl="4"/>
            <a:r>
              <a:rPr lang="en-US" dirty="0"/>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74621959-EAC4-4EB5-9EFF-ACE1A04F2897}"/>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828500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Order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458200" cy="809244"/>
          </a:xfrm>
          <a:prstGeom prst="rect">
            <a:avLst/>
          </a:prstGeom>
        </p:spPr>
        <p:txBody>
          <a:bodyPr/>
          <a:lstStyle>
            <a:lvl1pPr>
              <a:defRPr/>
            </a:lvl1pPr>
          </a:lstStyle>
          <a:p>
            <a:r>
              <a:rPr lang="en-US" dirty="0"/>
              <a:t>Right and Left Ordered List</a:t>
            </a:r>
          </a:p>
        </p:txBody>
      </p:sp>
      <p:sp>
        <p:nvSpPr>
          <p:cNvPr id="14" name="Left Content"/>
          <p:cNvSpPr>
            <a:spLocks noGrp="1"/>
          </p:cNvSpPr>
          <p:nvPr>
            <p:ph sz="quarter" idx="18" hasCustomPrompt="1"/>
          </p:nvPr>
        </p:nvSpPr>
        <p:spPr>
          <a:xfrm>
            <a:off x="347472" y="980694"/>
            <a:ext cx="4176522" cy="3374136"/>
          </a:xfrm>
          <a:prstGeom prst="rect">
            <a:avLst/>
          </a:prstGeom>
        </p:spPr>
        <p:txBody>
          <a:bodyPr>
            <a:normAutofit/>
          </a:bodyPr>
          <a:lstStyle>
            <a:lvl1pPr marL="257175" indent="-257175">
              <a:lnSpc>
                <a:spcPct val="125000"/>
              </a:lnSpc>
              <a:spcBef>
                <a:spcPts val="338"/>
              </a:spcBef>
              <a:buClr>
                <a:schemeClr val="tx1"/>
              </a:buClr>
              <a:buFont typeface="+mj-lt"/>
              <a:buAutoNum type="arabicPeriod"/>
              <a:defRPr sz="1650"/>
            </a:lvl1pPr>
            <a:lvl2pPr marL="514350" indent="-257175">
              <a:lnSpc>
                <a:spcPct val="125000"/>
              </a:lnSpc>
              <a:spcBef>
                <a:spcPts val="338"/>
              </a:spcBef>
              <a:buClr>
                <a:schemeClr val="tx1"/>
              </a:buClr>
              <a:buFont typeface="+mj-lt"/>
              <a:buAutoNum type="alphaLcPeriod"/>
              <a:defRPr sz="1650"/>
            </a:lvl2pPr>
            <a:lvl3pPr marL="771525" indent="-257175">
              <a:lnSpc>
                <a:spcPct val="125000"/>
              </a:lnSpc>
              <a:spcBef>
                <a:spcPts val="338"/>
              </a:spcBef>
              <a:buClr>
                <a:schemeClr val="tx1"/>
              </a:buClr>
              <a:buFont typeface="+mj-lt"/>
              <a:buAutoNum type="romanLcPeriod"/>
              <a:defRPr sz="1650"/>
            </a:lvl3pPr>
            <a:lvl4pPr marL="1028700" indent="-257175">
              <a:lnSpc>
                <a:spcPct val="125000"/>
              </a:lnSpc>
              <a:spcBef>
                <a:spcPts val="338"/>
              </a:spcBef>
              <a:buClr>
                <a:schemeClr val="tx1"/>
              </a:buClr>
              <a:buSzPct val="100000"/>
              <a:buFont typeface="+mj-lt"/>
              <a:buAutoNum type="arabicParenR"/>
              <a:defRPr sz="1650"/>
            </a:lvl4pPr>
            <a:lvl5pPr marL="1285875" indent="-257175">
              <a:lnSpc>
                <a:spcPct val="125000"/>
              </a:lnSpc>
              <a:spcBef>
                <a:spcPts val="338"/>
              </a:spcBef>
              <a:buClr>
                <a:schemeClr val="tx1"/>
              </a:buClr>
              <a:buFont typeface="+mj-lt"/>
              <a:buAutoNum type="alphaLcParenR"/>
              <a:defRPr sz="165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4624578" y="980694"/>
            <a:ext cx="4176522" cy="3374136"/>
          </a:xfrm>
          <a:prstGeom prst="rect">
            <a:avLst/>
          </a:prstGeom>
        </p:spPr>
        <p:txBody>
          <a:bodyPr>
            <a:normAutofit/>
          </a:bodyPr>
          <a:lstStyle>
            <a:lvl1pPr marL="257175" indent="-257175">
              <a:lnSpc>
                <a:spcPct val="125000"/>
              </a:lnSpc>
              <a:spcBef>
                <a:spcPts val="338"/>
              </a:spcBef>
              <a:buClr>
                <a:schemeClr val="tx1"/>
              </a:buClr>
              <a:buFont typeface="+mj-lt"/>
              <a:buAutoNum type="arabicPeriod"/>
              <a:defRPr sz="1650"/>
            </a:lvl1pPr>
            <a:lvl2pPr marL="514350" indent="-257175">
              <a:lnSpc>
                <a:spcPct val="125000"/>
              </a:lnSpc>
              <a:spcBef>
                <a:spcPts val="338"/>
              </a:spcBef>
              <a:buClr>
                <a:schemeClr val="tx1"/>
              </a:buClr>
              <a:buFont typeface="+mj-lt"/>
              <a:buAutoNum type="alphaLcPeriod"/>
              <a:defRPr sz="1650"/>
            </a:lvl2pPr>
            <a:lvl3pPr marL="771525" indent="-257175">
              <a:lnSpc>
                <a:spcPct val="125000"/>
              </a:lnSpc>
              <a:spcBef>
                <a:spcPts val="338"/>
              </a:spcBef>
              <a:buClr>
                <a:schemeClr val="tx1"/>
              </a:buClr>
              <a:buFont typeface="+mj-lt"/>
              <a:buAutoNum type="romanLcPeriod"/>
              <a:defRPr sz="1650"/>
            </a:lvl3pPr>
            <a:lvl4pPr marL="1028700" indent="-257175">
              <a:lnSpc>
                <a:spcPct val="125000"/>
              </a:lnSpc>
              <a:spcBef>
                <a:spcPts val="338"/>
              </a:spcBef>
              <a:buClr>
                <a:schemeClr val="tx1"/>
              </a:buClr>
              <a:buSzPct val="100000"/>
              <a:buFont typeface="+mj-lt"/>
              <a:buAutoNum type="arabicParenR"/>
              <a:defRPr sz="1650"/>
            </a:lvl4pPr>
            <a:lvl5pPr marL="1285875" indent="-257175">
              <a:lnSpc>
                <a:spcPct val="125000"/>
              </a:lnSpc>
              <a:spcBef>
                <a:spcPts val="338"/>
              </a:spcBef>
              <a:buClr>
                <a:schemeClr val="tx1"/>
              </a:buClr>
              <a:buFont typeface="+mj-lt"/>
              <a:buAutoNum type="alphaLcParenR"/>
              <a:defRPr sz="165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4354707"/>
            <a:ext cx="702945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B5D5DBA3-9C1D-40FF-942F-B18BA27C3011}"/>
              </a:ext>
            </a:extLst>
          </p:cNvPr>
          <p:cNvSpPr>
            <a:spLocks noGrp="1"/>
          </p:cNvSpPr>
          <p:nvPr>
            <p:ph type="sldNum" sz="quarter" idx="2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010239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9141714" cy="469773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809244"/>
          </a:xfrm>
          <a:prstGeom prst="rect">
            <a:avLst/>
          </a:prstGeo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1"/>
            <a:ext cx="4273550" cy="4656083"/>
          </a:xfrm>
          <a:prstGeom prst="rect">
            <a:avLst/>
          </a:prstGeom>
          <a:solidFill>
            <a:schemeClr val="bg2">
              <a:lumMod val="90000"/>
            </a:schemeClr>
          </a:solidFill>
        </p:spPr>
        <p:txBody>
          <a:bodyPr anchor="ctr" anchorCtr="0">
            <a:normAutofit/>
          </a:bodyPr>
          <a:lstStyle>
            <a:lvl1pPr marL="0" indent="0" algn="ctr">
              <a:buNone/>
              <a:defRPr sz="1650"/>
            </a:lvl1pPr>
          </a:lstStyle>
          <a:p>
            <a:endParaRPr lang="en-US" dirty="0"/>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347472" y="980694"/>
            <a:ext cx="4229100" cy="3374136"/>
          </a:xfrm>
          <a:prstGeom prst="rect">
            <a:avLst/>
          </a:prstGeom>
        </p:spPr>
        <p:txBody>
          <a:bodyPr>
            <a:normAutofit/>
          </a:bodyPr>
          <a:lstStyle>
            <a:lvl1pPr>
              <a:defRPr sz="165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4354831"/>
            <a:ext cx="4229099" cy="273844"/>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1" name="Text Placeholder 5">
            <a:extLst>
              <a:ext uri="{FF2B5EF4-FFF2-40B4-BE49-F238E27FC236}">
                <a16:creationId xmlns:a16="http://schemas.microsoft.com/office/drawing/2014/main" id="{D152C64A-D068-4EAE-9585-85EBABEC8420}"/>
              </a:ext>
            </a:extLst>
          </p:cNvPr>
          <p:cNvSpPr>
            <a:spLocks noGrp="1"/>
          </p:cNvSpPr>
          <p:nvPr>
            <p:ph type="body" sz="quarter" idx="20" hasCustomPrompt="1"/>
          </p:nvPr>
        </p:nvSpPr>
        <p:spPr>
          <a:xfrm>
            <a:off x="344044" y="876301"/>
            <a:ext cx="1182291" cy="41148"/>
          </a:xfrm>
          <a:solidFill>
            <a:schemeClr val="accent2"/>
          </a:solidFill>
          <a:ln>
            <a:noFill/>
          </a:ln>
        </p:spPr>
        <p:txBody>
          <a:bodyPr>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 name="Slide Number Placeholder 2">
            <a:extLst>
              <a:ext uri="{FF2B5EF4-FFF2-40B4-BE49-F238E27FC236}">
                <a16:creationId xmlns:a16="http://schemas.microsoft.com/office/drawing/2014/main" id="{5EEF902A-CCA0-499C-9901-642D27570DC6}"/>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768098853"/>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eft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9141714" cy="469773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1"/>
            <a:ext cx="4273550" cy="4656083"/>
          </a:xfrm>
          <a:prstGeom prst="rect">
            <a:avLst/>
          </a:prstGeom>
          <a:solidFill>
            <a:schemeClr val="bg2">
              <a:lumMod val="90000"/>
            </a:schemeClr>
          </a:solidFill>
        </p:spPr>
        <p:txBody>
          <a:bodyPr anchor="ctr" anchorCtr="0">
            <a:normAutofit/>
          </a:bodyPr>
          <a:lstStyle>
            <a:lvl1pPr marL="0" indent="0" algn="ctr">
              <a:buNone/>
              <a:defRPr sz="1650"/>
            </a:lvl1pPr>
          </a:lstStyle>
          <a:p>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809244"/>
          </a:xfrm>
          <a:prstGeom prst="rect">
            <a:avLst/>
          </a:prstGeom>
        </p:spPr>
        <p:txBody>
          <a:bodyPr/>
          <a:lstStyle>
            <a:lvl1pPr>
              <a:defRPr/>
            </a:lvl1pPr>
          </a:lstStyle>
          <a:p>
            <a:r>
              <a:rPr lang="en-US" dirty="0"/>
              <a:t>Photo Left</a:t>
            </a:r>
          </a:p>
        </p:txBody>
      </p:sp>
      <p:sp>
        <p:nvSpPr>
          <p:cNvPr id="14" name="Text Placeholder 5">
            <a:extLst>
              <a:ext uri="{FF2B5EF4-FFF2-40B4-BE49-F238E27FC236}">
                <a16:creationId xmlns:a16="http://schemas.microsoft.com/office/drawing/2014/main" id="{E5B00605-1303-482A-BE62-310D91AC2CE1}"/>
              </a:ext>
            </a:extLst>
          </p:cNvPr>
          <p:cNvSpPr>
            <a:spLocks noGrp="1"/>
          </p:cNvSpPr>
          <p:nvPr>
            <p:ph type="body" sz="quarter" idx="20" hasCustomPrompt="1"/>
          </p:nvPr>
        </p:nvSpPr>
        <p:spPr>
          <a:xfrm>
            <a:off x="4577762" y="876301"/>
            <a:ext cx="1182291" cy="41148"/>
          </a:xfrm>
          <a:solidFill>
            <a:schemeClr val="accent2"/>
          </a:solidFill>
          <a:ln>
            <a:noFill/>
          </a:ln>
        </p:spPr>
        <p:txBody>
          <a:bodyPr>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4570857" y="980694"/>
            <a:ext cx="4229100" cy="3374136"/>
          </a:xfrm>
          <a:prstGeom prst="rect">
            <a:avLst/>
          </a:prstGeom>
        </p:spPr>
        <p:txBody>
          <a:bodyPr>
            <a:normAutofit/>
          </a:bodyPr>
          <a:lstStyle>
            <a:lvl1pPr>
              <a:defRPr sz="165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4354831"/>
            <a:ext cx="4229099" cy="273844"/>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F00FE4D6-90F3-4C03-858B-FF86BB293963}"/>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81199012"/>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7721-B48E-4EB9-AB7B-C812E9E268E2}"/>
              </a:ext>
            </a:extLst>
          </p:cNvPr>
          <p:cNvSpPr>
            <a:spLocks noGrp="1"/>
          </p:cNvSpPr>
          <p:nvPr>
            <p:ph type="title" hasCustomPrompt="1"/>
          </p:nvPr>
        </p:nvSpPr>
        <p:spPr>
          <a:xfrm>
            <a:off x="344043" y="83100"/>
            <a:ext cx="8455914" cy="249299"/>
          </a:xfrm>
        </p:spPr>
        <p:txBody>
          <a:bodyPr anchor="b" anchorCtr="0">
            <a:spAutoFit/>
          </a:bodyPr>
          <a:lstStyle>
            <a:lvl1pPr>
              <a:defRPr sz="1800"/>
            </a:lvl1pPr>
          </a:lstStyle>
          <a:p>
            <a:r>
              <a:rPr lang="en-US" dirty="0"/>
              <a:t>Title Only</a:t>
            </a:r>
          </a:p>
        </p:txBody>
      </p:sp>
      <p:pic>
        <p:nvPicPr>
          <p:cNvPr id="4" name="Picture 3" descr="Logo of American Institutes for Research. Advancing Evidence. Improving Lives.">
            <a:extLst>
              <a:ext uri="{FF2B5EF4-FFF2-40B4-BE49-F238E27FC236}">
                <a16:creationId xmlns:a16="http://schemas.microsoft.com/office/drawing/2014/main" id="{92C9ECAB-353E-4AB5-87D4-38E9535FCA9F}"/>
              </a:ext>
            </a:extLst>
          </p:cNvPr>
          <p:cNvPicPr>
            <a:picLocks noChangeAspect="1"/>
          </p:cNvPicPr>
          <p:nvPr userDrawn="1"/>
        </p:nvPicPr>
        <p:blipFill rotWithShape="1">
          <a:blip r:embed="rId2"/>
          <a:srcRect b="44058"/>
          <a:stretch/>
        </p:blipFill>
        <p:spPr>
          <a:xfrm>
            <a:off x="7743307" y="4777226"/>
            <a:ext cx="1243013" cy="269754"/>
          </a:xfrm>
          <a:prstGeom prst="rect">
            <a:avLst/>
          </a:prstGeom>
        </p:spPr>
      </p:pic>
      <p:sp>
        <p:nvSpPr>
          <p:cNvPr id="5" name="TextBox 4">
            <a:extLst>
              <a:ext uri="{FF2B5EF4-FFF2-40B4-BE49-F238E27FC236}">
                <a16:creationId xmlns:a16="http://schemas.microsoft.com/office/drawing/2014/main" id="{5A6CA451-0B8D-4A54-ACE7-5A6CA15D1F23}"/>
              </a:ext>
            </a:extLst>
          </p:cNvPr>
          <p:cNvSpPr txBox="1"/>
          <p:nvPr userDrawn="1"/>
        </p:nvSpPr>
        <p:spPr>
          <a:xfrm>
            <a:off x="590550" y="4748117"/>
            <a:ext cx="1809750" cy="322326"/>
          </a:xfrm>
          <a:prstGeom prst="rect">
            <a:avLst/>
          </a:prstGeom>
        </p:spPr>
        <p:txBody>
          <a:bodyPr vert="horz" lIns="0" tIns="25718" rIns="51435" bIns="25718" rtlCol="0" anchor="ctr"/>
          <a:lstStyle>
            <a:defPPr>
              <a:defRPr lang="en-US"/>
            </a:defPPr>
            <a:lvl1pPr>
              <a:defRPr sz="1000" spc="300">
                <a:solidFill>
                  <a:schemeClr val="bg1"/>
                </a:solidFill>
                <a:ea typeface="Calibri"/>
                <a:cs typeface="Calibri"/>
              </a:defRPr>
            </a:lvl1pPr>
          </a:lstStyle>
          <a:p>
            <a:pPr lvl="0"/>
            <a:r>
              <a:rPr lang="en-US" sz="825" dirty="0">
                <a:solidFill>
                  <a:schemeClr val="accent1"/>
                </a:solidFill>
              </a:rPr>
              <a:t>| AIR.ORG</a:t>
            </a:r>
          </a:p>
        </p:txBody>
      </p:sp>
      <p:sp>
        <p:nvSpPr>
          <p:cNvPr id="3" name="Slide Number Placeholder 2">
            <a:extLst>
              <a:ext uri="{FF2B5EF4-FFF2-40B4-BE49-F238E27FC236}">
                <a16:creationId xmlns:a16="http://schemas.microsoft.com/office/drawing/2014/main" id="{546E686F-0B5E-41A4-A77E-0BED2139081D}"/>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9923697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bleed phot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636361"/>
            <a:ext cx="8503920" cy="560923"/>
          </a:xfrm>
          <a:prstGeom prst="rect">
            <a:avLst/>
          </a:prstGeom>
        </p:spPr>
        <p:txBody>
          <a:bodyPr>
            <a:spAutoFit/>
          </a:bodyPr>
          <a:lstStyle>
            <a:lvl1pPr>
              <a:defRPr kumimoji="0" lang="en-US" sz="1350" b="0" i="0" u="none" strike="noStrike" kern="1200" cap="none" spc="0" normalizeH="0" baseline="0" noProof="0" smtClean="0">
                <a:ln>
                  <a:noFill/>
                </a:ln>
                <a:solidFill>
                  <a:srgbClr val="595959"/>
                </a:solidFill>
                <a:effectLst/>
                <a:uLnTx/>
                <a:uFillTx/>
                <a:cs typeface="Calibri"/>
              </a:defRPr>
            </a:lvl1pPr>
          </a:lstStyle>
          <a:p>
            <a:r>
              <a:rPr kumimoji="0" lang="en-US" sz="135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1350" b="0" i="0" u="none" strike="noStrike" kern="1200" cap="none" spc="0" normalizeH="0" baseline="0" noProof="0" dirty="0">
                <a:ln>
                  <a:noFill/>
                </a:ln>
                <a:solidFill>
                  <a:srgbClr val="595959"/>
                </a:solidFill>
                <a:effectLst/>
                <a:uLnTx/>
                <a:uFillTx/>
                <a:latin typeface="+mj-lt"/>
                <a:cs typeface="Calibri"/>
              </a:rPr>
            </a:br>
            <a:r>
              <a:rPr kumimoji="0" lang="en-US" sz="135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
        <p:nvSpPr>
          <p:cNvPr id="3" name="Picture Placeholder 2"/>
          <p:cNvSpPr>
            <a:spLocks noGrp="1"/>
          </p:cNvSpPr>
          <p:nvPr>
            <p:ph type="pic" sz="quarter" idx="10" hasCustomPrompt="1"/>
          </p:nvPr>
        </p:nvSpPr>
        <p:spPr>
          <a:xfrm>
            <a:off x="0" y="0"/>
            <a:ext cx="9144000" cy="5143500"/>
          </a:xfrm>
          <a:prstGeom prst="rect">
            <a:avLst/>
          </a:prstGeo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22478900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4567238"/>
            <a:ext cx="9144000" cy="590550"/>
          </a:xfrm>
          <a:prstGeom prst="rect">
            <a:avLst/>
          </a:prstGeom>
          <a:solidFill>
            <a:srgbClr val="FBE1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defRPr/>
            </a:pPr>
            <a:endParaRPr lang="en-US" noProof="1"/>
          </a:p>
        </p:txBody>
      </p:sp>
      <p:sp>
        <p:nvSpPr>
          <p:cNvPr id="8" name="Rectangle 7"/>
          <p:cNvSpPr/>
          <p:nvPr userDrawn="1"/>
        </p:nvSpPr>
        <p:spPr>
          <a:xfrm flipV="1">
            <a:off x="0" y="4476750"/>
            <a:ext cx="9144000" cy="762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defRPr/>
            </a:pPr>
            <a:endParaRPr lang="en-US" noProof="1"/>
          </a:p>
        </p:txBody>
      </p:sp>
      <p:pic>
        <p:nvPicPr>
          <p:cNvPr id="10" name="Picture 15" descr="https://encrypted-tbn1.gstatic.com/images?q=tbn:ANd9GcR9zVZmiRVyRGLo3OAooWjmtUSz9SjZkyP3xM5Py3o5NOhFb-ca"/>
          <p:cNvPicPr>
            <a:picLocks noChangeAspect="1" noChangeArrowheads="1"/>
          </p:cNvPicPr>
          <p:nvPr userDrawn="1"/>
        </p:nvPicPr>
        <p:blipFill>
          <a:blip r:embed="rId2" cstate="print"/>
          <a:srcRect/>
          <a:stretch>
            <a:fillRect/>
          </a:stretch>
        </p:blipFill>
        <p:spPr bwMode="auto">
          <a:xfrm>
            <a:off x="49213" y="4575175"/>
            <a:ext cx="511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1" name="Footer Placeholder 5"/>
          <p:cNvSpPr>
            <a:spLocks noGrp="1"/>
          </p:cNvSpPr>
          <p:nvPr>
            <p:ph type="ftr" sz="quarter" idx="10"/>
          </p:nvPr>
        </p:nvSpPr>
        <p:spPr>
          <a:xfrm>
            <a:off x="2286000" y="4699000"/>
            <a:ext cx="4724400" cy="274638"/>
          </a:xfrm>
        </p:spPr>
        <p:txBody>
          <a:bodyPr/>
          <a:lstStyle>
            <a:lvl1pPr>
              <a:defRPr sz="1400" b="0">
                <a:solidFill>
                  <a:schemeClr val="tx1"/>
                </a:solidFill>
                <a:latin typeface="Franklin Gothic Book" panose="020B0503020102020204" pitchFamily="34" charset="0"/>
              </a:defRPr>
            </a:lvl1pPr>
          </a:lstStyle>
          <a:p>
            <a:pPr>
              <a:defRPr/>
            </a:pPr>
            <a:r>
              <a:rPr lang="en-US" dirty="0"/>
              <a:t>1</a:t>
            </a:r>
            <a:r>
              <a:rPr lang="en-US" baseline="30000" dirty="0"/>
              <a:t>st</a:t>
            </a:r>
            <a:r>
              <a:rPr lang="en-US" dirty="0"/>
              <a:t> 1000 Most Critical Days Programme Phase II</a:t>
            </a:r>
          </a:p>
        </p:txBody>
      </p:sp>
      <p:pic>
        <p:nvPicPr>
          <p:cNvPr id="12" name="Picture 1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75646" y="4376798"/>
            <a:ext cx="719141" cy="80010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344043" y="-18371"/>
            <a:ext cx="8455914" cy="809244"/>
          </a:xfrm>
          <a:prstGeom prst="rect">
            <a:avLst/>
          </a:prstGeom>
        </p:spPr>
        <p:txBody>
          <a:bodyPr/>
          <a:lstStyle>
            <a:lvl1pPr>
              <a:defRPr/>
            </a:lvl1pPr>
          </a:lstStyle>
          <a:p>
            <a:r>
              <a:rPr lang="en-US" dirty="0"/>
              <a:t>Meet the Presenters</a:t>
            </a:r>
          </a:p>
        </p:txBody>
      </p:sp>
      <p:sp>
        <p:nvSpPr>
          <p:cNvPr id="24" name="Picture Placeholder 1">
            <a:extLst>
              <a:ext uri="{FF2B5EF4-FFF2-40B4-BE49-F238E27FC236}">
                <a16:creationId xmlns:a16="http://schemas.microsoft.com/office/drawing/2014/main" id="{95852B35-B5EC-4BA1-B31D-0D0D4B9A919F}"/>
              </a:ext>
            </a:extLst>
          </p:cNvPr>
          <p:cNvSpPr>
            <a:spLocks noGrp="1"/>
          </p:cNvSpPr>
          <p:nvPr>
            <p:ph type="pic" sz="quarter" idx="41" hasCustomPrompt="1"/>
          </p:nvPr>
        </p:nvSpPr>
        <p:spPr>
          <a:xfrm>
            <a:off x="457200" y="1497048"/>
            <a:ext cx="1499616" cy="1124712"/>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5" name="Name 1">
            <a:extLst>
              <a:ext uri="{FF2B5EF4-FFF2-40B4-BE49-F238E27FC236}">
                <a16:creationId xmlns:a16="http://schemas.microsoft.com/office/drawing/2014/main" id="{0E98F84D-DABA-4AE4-8395-8E0CF0DEDBAC}"/>
              </a:ext>
            </a:extLst>
          </p:cNvPr>
          <p:cNvSpPr>
            <a:spLocks noGrp="1"/>
          </p:cNvSpPr>
          <p:nvPr>
            <p:ph type="body" sz="quarter" idx="42" hasCustomPrompt="1"/>
          </p:nvPr>
        </p:nvSpPr>
        <p:spPr>
          <a:xfrm>
            <a:off x="457200" y="2709605"/>
            <a:ext cx="1499616" cy="277415"/>
          </a:xfrm>
          <a:prstGeom prst="rect">
            <a:avLst/>
          </a:prstGeom>
        </p:spPr>
        <p:txBody>
          <a:bodyPr>
            <a:normAutofit/>
          </a:bodyPr>
          <a:lstStyle>
            <a:lvl1pPr marL="0" indent="0" algn="ctr">
              <a:lnSpc>
                <a:spcPct val="100000"/>
              </a:lnSpc>
              <a:spcBef>
                <a:spcPts val="0"/>
              </a:spcBef>
              <a:buNone/>
              <a:defRPr sz="1050" b="1">
                <a:solidFill>
                  <a:schemeClr val="tx1"/>
                </a:solidFill>
              </a:defRPr>
            </a:lvl1pPr>
          </a:lstStyle>
          <a:p>
            <a:pPr lvl="0"/>
            <a:r>
              <a:rPr lang="en-US" dirty="0"/>
              <a:t>First Presenter</a:t>
            </a:r>
          </a:p>
        </p:txBody>
      </p:sp>
      <p:sp>
        <p:nvSpPr>
          <p:cNvPr id="16" name="Text Placeholder 5">
            <a:extLst>
              <a:ext uri="{FF2B5EF4-FFF2-40B4-BE49-F238E27FC236}">
                <a16:creationId xmlns:a16="http://schemas.microsoft.com/office/drawing/2014/main" id="{6A22C03D-B665-4C9A-8D34-9A921F9DFA2C}"/>
              </a:ext>
            </a:extLst>
          </p:cNvPr>
          <p:cNvSpPr>
            <a:spLocks noGrp="1"/>
          </p:cNvSpPr>
          <p:nvPr>
            <p:ph type="body" sz="quarter" idx="20" hasCustomPrompt="1"/>
          </p:nvPr>
        </p:nvSpPr>
        <p:spPr>
          <a:xfrm>
            <a:off x="628500" y="3025827"/>
            <a:ext cx="1115568" cy="20574"/>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6" name="Bio 1">
            <a:extLst>
              <a:ext uri="{FF2B5EF4-FFF2-40B4-BE49-F238E27FC236}">
                <a16:creationId xmlns:a16="http://schemas.microsoft.com/office/drawing/2014/main" id="{85CD5E1F-C154-4411-BF51-A4E4670001D5}"/>
              </a:ext>
            </a:extLst>
          </p:cNvPr>
          <p:cNvSpPr>
            <a:spLocks noGrp="1"/>
          </p:cNvSpPr>
          <p:nvPr>
            <p:ph type="body" sz="quarter" idx="43" hasCustomPrompt="1"/>
          </p:nvPr>
        </p:nvSpPr>
        <p:spPr>
          <a:xfrm>
            <a:off x="457200" y="3100511"/>
            <a:ext cx="1499616" cy="856991"/>
          </a:xfrm>
          <a:prstGeom prst="rect">
            <a:avLst/>
          </a:prstGeo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7" name="Picture Placeholder 1">
            <a:extLst>
              <a:ext uri="{FF2B5EF4-FFF2-40B4-BE49-F238E27FC236}">
                <a16:creationId xmlns:a16="http://schemas.microsoft.com/office/drawing/2014/main" id="{DC891517-3C93-456E-861E-9519B0D36C49}"/>
              </a:ext>
            </a:extLst>
          </p:cNvPr>
          <p:cNvSpPr>
            <a:spLocks noGrp="1"/>
          </p:cNvSpPr>
          <p:nvPr>
            <p:ph type="pic" sz="quarter" idx="44" hasCustomPrompt="1"/>
          </p:nvPr>
        </p:nvSpPr>
        <p:spPr>
          <a:xfrm>
            <a:off x="2738247" y="1515418"/>
            <a:ext cx="1499616" cy="1124712"/>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8" name="Name 1">
            <a:extLst>
              <a:ext uri="{FF2B5EF4-FFF2-40B4-BE49-F238E27FC236}">
                <a16:creationId xmlns:a16="http://schemas.microsoft.com/office/drawing/2014/main" id="{6DAB84A8-8D7D-41D2-9EE4-3824A7D3F3CD}"/>
              </a:ext>
            </a:extLst>
          </p:cNvPr>
          <p:cNvSpPr>
            <a:spLocks noGrp="1"/>
          </p:cNvSpPr>
          <p:nvPr>
            <p:ph type="body" sz="quarter" idx="45" hasCustomPrompt="1"/>
          </p:nvPr>
        </p:nvSpPr>
        <p:spPr>
          <a:xfrm>
            <a:off x="2738247" y="2727976"/>
            <a:ext cx="1499616" cy="277415"/>
          </a:xfrm>
          <a:prstGeom prst="rect">
            <a:avLst/>
          </a:prstGeom>
        </p:spPr>
        <p:txBody>
          <a:bodyPr>
            <a:normAutofit/>
          </a:bodyPr>
          <a:lstStyle>
            <a:lvl1pPr marL="0" indent="0" algn="ctr">
              <a:lnSpc>
                <a:spcPct val="100000"/>
              </a:lnSpc>
              <a:spcBef>
                <a:spcPts val="0"/>
              </a:spcBef>
              <a:buNone/>
              <a:defRPr sz="1050" b="1">
                <a:solidFill>
                  <a:schemeClr val="tx1"/>
                </a:solidFill>
              </a:defRPr>
            </a:lvl1pPr>
          </a:lstStyle>
          <a:p>
            <a:pPr lvl="0"/>
            <a:r>
              <a:rPr lang="en-US" dirty="0"/>
              <a:t>Second Presenter</a:t>
            </a:r>
          </a:p>
        </p:txBody>
      </p:sp>
      <p:sp>
        <p:nvSpPr>
          <p:cNvPr id="17" name="Text Placeholder 5">
            <a:extLst>
              <a:ext uri="{FF2B5EF4-FFF2-40B4-BE49-F238E27FC236}">
                <a16:creationId xmlns:a16="http://schemas.microsoft.com/office/drawing/2014/main" id="{8273CA26-9D8F-4CE9-95AD-3F5D41FB77E2}"/>
              </a:ext>
            </a:extLst>
          </p:cNvPr>
          <p:cNvSpPr>
            <a:spLocks noGrp="1"/>
          </p:cNvSpPr>
          <p:nvPr>
            <p:ph type="body" sz="quarter" idx="53" hasCustomPrompt="1"/>
          </p:nvPr>
        </p:nvSpPr>
        <p:spPr>
          <a:xfrm>
            <a:off x="2930271" y="3025827"/>
            <a:ext cx="1115568" cy="20574"/>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9" name="Bio 1">
            <a:extLst>
              <a:ext uri="{FF2B5EF4-FFF2-40B4-BE49-F238E27FC236}">
                <a16:creationId xmlns:a16="http://schemas.microsoft.com/office/drawing/2014/main" id="{AEB5611B-1E44-41AC-BA06-DB12A7EA0C77}"/>
              </a:ext>
            </a:extLst>
          </p:cNvPr>
          <p:cNvSpPr>
            <a:spLocks noGrp="1"/>
          </p:cNvSpPr>
          <p:nvPr>
            <p:ph type="body" sz="quarter" idx="46" hasCustomPrompt="1"/>
          </p:nvPr>
        </p:nvSpPr>
        <p:spPr>
          <a:xfrm>
            <a:off x="2738247" y="3118882"/>
            <a:ext cx="1499616" cy="856991"/>
          </a:xfrm>
          <a:prstGeom prst="rect">
            <a:avLst/>
          </a:prstGeo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0" name="Picture Placeholder 1">
            <a:extLst>
              <a:ext uri="{FF2B5EF4-FFF2-40B4-BE49-F238E27FC236}">
                <a16:creationId xmlns:a16="http://schemas.microsoft.com/office/drawing/2014/main" id="{408D5519-E4D6-4A9F-8081-C54CFF2DEFC4}"/>
              </a:ext>
            </a:extLst>
          </p:cNvPr>
          <p:cNvSpPr>
            <a:spLocks noGrp="1"/>
          </p:cNvSpPr>
          <p:nvPr>
            <p:ph type="pic" sz="quarter" idx="47" hasCustomPrompt="1"/>
          </p:nvPr>
        </p:nvSpPr>
        <p:spPr>
          <a:xfrm>
            <a:off x="5019294" y="1515418"/>
            <a:ext cx="1499616" cy="1124712"/>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1" name="Name 1">
            <a:extLst>
              <a:ext uri="{FF2B5EF4-FFF2-40B4-BE49-F238E27FC236}">
                <a16:creationId xmlns:a16="http://schemas.microsoft.com/office/drawing/2014/main" id="{E79C3C09-E3A6-4656-AE36-ED70E2B16C59}"/>
              </a:ext>
            </a:extLst>
          </p:cNvPr>
          <p:cNvSpPr>
            <a:spLocks noGrp="1"/>
          </p:cNvSpPr>
          <p:nvPr>
            <p:ph type="body" sz="quarter" idx="48" hasCustomPrompt="1"/>
          </p:nvPr>
        </p:nvSpPr>
        <p:spPr>
          <a:xfrm>
            <a:off x="5019294" y="2727976"/>
            <a:ext cx="1499616" cy="277415"/>
          </a:xfrm>
          <a:prstGeom prst="rect">
            <a:avLst/>
          </a:prstGeom>
        </p:spPr>
        <p:txBody>
          <a:bodyPr>
            <a:normAutofit/>
          </a:bodyPr>
          <a:lstStyle>
            <a:lvl1pPr marL="0" indent="0" algn="ctr">
              <a:lnSpc>
                <a:spcPct val="100000"/>
              </a:lnSpc>
              <a:spcBef>
                <a:spcPts val="0"/>
              </a:spcBef>
              <a:buNone/>
              <a:defRPr sz="1050" b="1">
                <a:solidFill>
                  <a:schemeClr val="tx1"/>
                </a:solidFill>
              </a:defRPr>
            </a:lvl1pPr>
          </a:lstStyle>
          <a:p>
            <a:pPr lvl="0"/>
            <a:r>
              <a:rPr lang="en-US" dirty="0"/>
              <a:t>Third Presenter</a:t>
            </a:r>
          </a:p>
        </p:txBody>
      </p:sp>
      <p:sp>
        <p:nvSpPr>
          <p:cNvPr id="18" name="Text Placeholder 5">
            <a:extLst>
              <a:ext uri="{FF2B5EF4-FFF2-40B4-BE49-F238E27FC236}">
                <a16:creationId xmlns:a16="http://schemas.microsoft.com/office/drawing/2014/main" id="{F45FF2CC-6298-44A1-A6AA-59D4190D895E}"/>
              </a:ext>
            </a:extLst>
          </p:cNvPr>
          <p:cNvSpPr>
            <a:spLocks noGrp="1"/>
          </p:cNvSpPr>
          <p:nvPr>
            <p:ph type="body" sz="quarter" idx="54" hasCustomPrompt="1"/>
          </p:nvPr>
        </p:nvSpPr>
        <p:spPr>
          <a:xfrm>
            <a:off x="5211318" y="3025827"/>
            <a:ext cx="1115568" cy="20574"/>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2" name="Bio 1">
            <a:extLst>
              <a:ext uri="{FF2B5EF4-FFF2-40B4-BE49-F238E27FC236}">
                <a16:creationId xmlns:a16="http://schemas.microsoft.com/office/drawing/2014/main" id="{E00AE01C-AA6F-4CE0-9E2A-463B6A05F147}"/>
              </a:ext>
            </a:extLst>
          </p:cNvPr>
          <p:cNvSpPr>
            <a:spLocks noGrp="1"/>
          </p:cNvSpPr>
          <p:nvPr>
            <p:ph type="body" sz="quarter" idx="49" hasCustomPrompt="1"/>
          </p:nvPr>
        </p:nvSpPr>
        <p:spPr>
          <a:xfrm>
            <a:off x="5019294" y="3118882"/>
            <a:ext cx="1499616" cy="856991"/>
          </a:xfrm>
          <a:prstGeom prst="rect">
            <a:avLst/>
          </a:prstGeo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3" name="Picture Placeholder 1">
            <a:extLst>
              <a:ext uri="{FF2B5EF4-FFF2-40B4-BE49-F238E27FC236}">
                <a16:creationId xmlns:a16="http://schemas.microsoft.com/office/drawing/2014/main" id="{FE92EC8D-923E-4D75-9009-335DAE0F20F3}"/>
              </a:ext>
            </a:extLst>
          </p:cNvPr>
          <p:cNvSpPr>
            <a:spLocks noGrp="1"/>
          </p:cNvSpPr>
          <p:nvPr>
            <p:ph type="pic" sz="quarter" idx="50" hasCustomPrompt="1"/>
          </p:nvPr>
        </p:nvSpPr>
        <p:spPr>
          <a:xfrm>
            <a:off x="7300341" y="1515418"/>
            <a:ext cx="1499616" cy="1124712"/>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4" name="Name 1">
            <a:extLst>
              <a:ext uri="{FF2B5EF4-FFF2-40B4-BE49-F238E27FC236}">
                <a16:creationId xmlns:a16="http://schemas.microsoft.com/office/drawing/2014/main" id="{E1304F2F-39C4-4D04-8141-3F410CD8BE4B}"/>
              </a:ext>
            </a:extLst>
          </p:cNvPr>
          <p:cNvSpPr>
            <a:spLocks noGrp="1"/>
          </p:cNvSpPr>
          <p:nvPr>
            <p:ph type="body" sz="quarter" idx="51" hasCustomPrompt="1"/>
          </p:nvPr>
        </p:nvSpPr>
        <p:spPr>
          <a:xfrm>
            <a:off x="7300341" y="2727976"/>
            <a:ext cx="1499616" cy="277415"/>
          </a:xfrm>
          <a:prstGeom prst="rect">
            <a:avLst/>
          </a:prstGeom>
        </p:spPr>
        <p:txBody>
          <a:bodyPr>
            <a:normAutofit/>
          </a:bodyPr>
          <a:lstStyle>
            <a:lvl1pPr marL="0" indent="0" algn="ctr">
              <a:lnSpc>
                <a:spcPct val="100000"/>
              </a:lnSpc>
              <a:spcBef>
                <a:spcPts val="0"/>
              </a:spcBef>
              <a:buNone/>
              <a:defRPr sz="1050" b="1">
                <a:solidFill>
                  <a:schemeClr val="tx1"/>
                </a:solidFill>
              </a:defRPr>
            </a:lvl1pPr>
          </a:lstStyle>
          <a:p>
            <a:pPr lvl="0"/>
            <a:r>
              <a:rPr lang="en-US" dirty="0"/>
              <a:t>Fourth Presenter</a:t>
            </a:r>
          </a:p>
        </p:txBody>
      </p:sp>
      <p:sp>
        <p:nvSpPr>
          <p:cNvPr id="19" name="Text Placeholder 5">
            <a:extLst>
              <a:ext uri="{FF2B5EF4-FFF2-40B4-BE49-F238E27FC236}">
                <a16:creationId xmlns:a16="http://schemas.microsoft.com/office/drawing/2014/main" id="{5F0F655E-12CA-469C-BF89-F208F26E5EBC}"/>
              </a:ext>
            </a:extLst>
          </p:cNvPr>
          <p:cNvSpPr>
            <a:spLocks noGrp="1"/>
          </p:cNvSpPr>
          <p:nvPr>
            <p:ph type="body" sz="quarter" idx="55" hasCustomPrompt="1"/>
          </p:nvPr>
        </p:nvSpPr>
        <p:spPr>
          <a:xfrm>
            <a:off x="7492365" y="3025827"/>
            <a:ext cx="1115568" cy="20574"/>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5" name="Bio 1">
            <a:extLst>
              <a:ext uri="{FF2B5EF4-FFF2-40B4-BE49-F238E27FC236}">
                <a16:creationId xmlns:a16="http://schemas.microsoft.com/office/drawing/2014/main" id="{CA2E6193-D9E7-4266-BB3A-0C9DDEAD962A}"/>
              </a:ext>
            </a:extLst>
          </p:cNvPr>
          <p:cNvSpPr>
            <a:spLocks noGrp="1"/>
          </p:cNvSpPr>
          <p:nvPr>
            <p:ph type="body" sz="quarter" idx="52" hasCustomPrompt="1"/>
          </p:nvPr>
        </p:nvSpPr>
        <p:spPr>
          <a:xfrm>
            <a:off x="7300341" y="3118882"/>
            <a:ext cx="1499616" cy="856991"/>
          </a:xfrm>
          <a:prstGeom prst="rect">
            <a:avLst/>
          </a:prstGeo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a:extLst>
              <a:ext uri="{FF2B5EF4-FFF2-40B4-BE49-F238E27FC236}">
                <a16:creationId xmlns:a16="http://schemas.microsoft.com/office/drawing/2014/main" id="{B951ADC7-04C8-4692-9E73-5508CC23B761}"/>
              </a:ext>
            </a:extLst>
          </p:cNvPr>
          <p:cNvSpPr>
            <a:spLocks noGrp="1"/>
          </p:cNvSpPr>
          <p:nvPr>
            <p:ph type="sldNum" sz="quarter" idx="56"/>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08015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5" name="Content">
            <a:extLst>
              <a:ext uri="{FF2B5EF4-FFF2-40B4-BE49-F238E27FC236}">
                <a16:creationId xmlns:a16="http://schemas.microsoft.com/office/drawing/2014/main" id="{3F54BA3E-11D3-4590-A654-0FFF12190E16}"/>
              </a:ext>
            </a:extLst>
          </p:cNvPr>
          <p:cNvSpPr>
            <a:spLocks noGrp="1"/>
          </p:cNvSpPr>
          <p:nvPr>
            <p:ph type="body" sz="quarter" idx="16" hasCustomPrompt="1"/>
          </p:nvPr>
        </p:nvSpPr>
        <p:spPr>
          <a:xfrm>
            <a:off x="342900" y="981076"/>
            <a:ext cx="8459788" cy="3374231"/>
          </a:xfrm>
        </p:spPr>
        <p:txBody>
          <a:bodyPr tIns="18288">
            <a:normAutofit/>
          </a:bodyPr>
          <a:lstStyle>
            <a:lvl1pPr marL="260604" indent="-260604">
              <a:buNone/>
              <a:defRPr sz="1350" i="0"/>
            </a:lvl1pPr>
            <a:lvl2pPr marL="180023" indent="0">
              <a:buNone/>
              <a:defRPr sz="1350"/>
            </a:lvl2pPr>
            <a:lvl3pPr marL="360045" indent="0">
              <a:buNone/>
              <a:defRPr sz="1350"/>
            </a:lvl3pPr>
            <a:lvl4pPr marL="540068" indent="0">
              <a:buNone/>
              <a:defRPr sz="1350"/>
            </a:lvl4pPr>
            <a:lvl5pPr marL="720090" indent="0">
              <a:buNone/>
              <a:defRPr sz="1350"/>
            </a:lvl5pPr>
          </a:lstStyle>
          <a:p>
            <a:pPr lvl="0"/>
            <a:r>
              <a:rPr lang="en-US" dirty="0"/>
              <a:t>References are 18 point with a 0.5” hanging indent and follow APA 6th Edition guidelines.</a:t>
            </a:r>
          </a:p>
        </p:txBody>
      </p:sp>
      <p:sp>
        <p:nvSpPr>
          <p:cNvPr id="2" name="Slide Number Placeholder 1">
            <a:extLst>
              <a:ext uri="{FF2B5EF4-FFF2-40B4-BE49-F238E27FC236}">
                <a16:creationId xmlns:a16="http://schemas.microsoft.com/office/drawing/2014/main" id="{B87BEAF2-95B4-42BC-A3E8-B62DBD65FB52}"/>
              </a:ext>
            </a:extLst>
          </p:cNvPr>
          <p:cNvSpPr>
            <a:spLocks noGrp="1"/>
          </p:cNvSpPr>
          <p:nvPr>
            <p:ph type="sldNum" sz="quarter" idx="17"/>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4058331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7472" y="665226"/>
            <a:ext cx="5266944" cy="1501902"/>
          </a:xfrm>
          <a:prstGeom prst="rect">
            <a:avLst/>
          </a:prstGeom>
        </p:spPr>
        <p:txBody>
          <a:bodyPr anchor="b">
            <a:normAutofit/>
          </a:bodyPr>
          <a:lstStyle>
            <a:lvl1pPr algn="l">
              <a:defRPr sz="1800" b="1" cap="all" baseline="0">
                <a:solidFill>
                  <a:schemeClr val="accent1"/>
                </a:solidFill>
                <a:latin typeface="+mj-lt"/>
                <a:ea typeface="Tahoma" panose="020B0604030504040204" pitchFamily="34" charset="0"/>
                <a:cs typeface="Arial" panose="020B0604020202020204" pitchFamily="34" charset="0"/>
              </a:defRPr>
            </a:lvl1pPr>
          </a:lstStyle>
          <a:p>
            <a:r>
              <a:rPr lang="en-US" dirty="0"/>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2517688"/>
            <a:ext cx="5204956" cy="1428671"/>
          </a:xfrm>
          <a:prstGeom prst="rect">
            <a:avLst/>
          </a:prstGeom>
        </p:spPr>
        <p:txBody>
          <a:bodyPr>
            <a:normAutofit/>
          </a:bodyPr>
          <a:lstStyle>
            <a:lvl1pPr marL="0" indent="0" algn="l">
              <a:lnSpc>
                <a:spcPct val="140000"/>
              </a:lnSpc>
              <a:spcBef>
                <a:spcPts val="0"/>
              </a:spcBef>
              <a:buNone/>
              <a:defRPr sz="135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Presenter’s Job Title</a:t>
            </a:r>
            <a:br>
              <a:rPr lang="en-US" dirty="0"/>
            </a:br>
            <a:r>
              <a:rPr lang="en-US" dirty="0"/>
              <a:t>+1.202.403.XXXX</a:t>
            </a:r>
            <a:br>
              <a:rPr lang="en-US" dirty="0"/>
            </a:br>
            <a:r>
              <a:rPr lang="en-US" dirty="0"/>
              <a:t>email.address@air.org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4279830"/>
            <a:ext cx="4572000" cy="219291"/>
          </a:xfrm>
          <a:prstGeom prst="rect">
            <a:avLst/>
          </a:prstGeom>
          <a:noFill/>
        </p:spPr>
        <p:txBody>
          <a:bodyPr wrap="square" lIns="0" anchor="b">
            <a:spAutoFit/>
          </a:bodyPr>
          <a:lstStyle/>
          <a:p>
            <a:pPr algn="l"/>
            <a:r>
              <a:rPr lang="en-US" sz="825" b="0" i="0" spc="113" dirty="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2339993"/>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342901" y="4469042"/>
            <a:ext cx="6788743" cy="503151"/>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accent1"/>
                </a:solidFill>
              </a:rPr>
              <a:t>Notice of Trademark: “American Institutes for Research” and “AIR” are registered trademarks. All other brand, product, or company names are trademarks or registered trademarks of their respective owners.</a:t>
            </a:r>
          </a:p>
          <a:p>
            <a:endParaRPr lang="en-US" sz="450" dirty="0">
              <a:solidFill>
                <a:schemeClr val="accent1"/>
              </a:solidFill>
            </a:endParaRPr>
          </a:p>
          <a:p>
            <a:r>
              <a:rPr lang="en-US" sz="450" dirty="0">
                <a:solidFill>
                  <a:schemeClr val="accent1"/>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376290" y="4891979"/>
            <a:ext cx="349455" cy="80215"/>
          </a:xfrm>
          <a:prstGeom prst="rect">
            <a:avLst/>
          </a:prstGeom>
        </p:spPr>
        <p:txBody>
          <a:bodyPr wrap="none" lIns="0" tIns="0" rIns="0" bIns="0" anchor="b" anchorCtr="0">
            <a:spAutoFit/>
          </a:bodyPr>
          <a:lstStyle>
            <a:lvl1pPr marL="0" indent="0" algn="r">
              <a:buNone/>
              <a:defRPr kumimoji="0" lang="en-US" sz="450" u="none" strike="noStrike" cap="none" spc="0" normalizeH="0" baseline="0" dirty="0" smtClean="0">
                <a:ln>
                  <a:noFill/>
                </a:ln>
                <a:solidFill>
                  <a:schemeClr val="accent1"/>
                </a:solidFill>
                <a:effectLst/>
                <a:uLnTx/>
                <a:uFillTx/>
                <a:cs typeface="Calibri"/>
              </a:defRPr>
            </a:lvl1pPr>
            <a:lvl2pPr>
              <a:defRPr lang="en-US" sz="1013" dirty="0" smtClean="0">
                <a:cs typeface="+mn-cs"/>
              </a:defRPr>
            </a:lvl2pPr>
            <a:lvl3pPr>
              <a:defRPr lang="en-US" sz="1013" dirty="0" smtClean="0">
                <a:cs typeface="+mn-cs"/>
              </a:defRPr>
            </a:lvl3pPr>
            <a:lvl4pPr>
              <a:defRPr lang="en-US" sz="1013" dirty="0" smtClean="0">
                <a:cs typeface="+mn-cs"/>
              </a:defRPr>
            </a:lvl4pPr>
            <a:lvl5pPr>
              <a:defRPr lang="en-US" sz="1013" dirty="0">
                <a:cs typeface="+mn-cs"/>
              </a:defRPr>
            </a:lvl5pPr>
          </a:lstStyle>
          <a:p>
            <a:pPr marR="0" lvl="0" fontAlgn="auto">
              <a:spcBef>
                <a:spcPts val="1013"/>
              </a:spcBef>
              <a:spcAft>
                <a:spcPts val="0"/>
              </a:spcAft>
              <a:buClr>
                <a:schemeClr val="tx1"/>
              </a:buClr>
              <a:buSzPct val="100000"/>
              <a:buFont typeface="Times New Roman" panose="02020603050405020304" pitchFamily="18" charset="0"/>
              <a:tabLst/>
            </a:pPr>
            <a:r>
              <a:rPr lang="en-US" dirty="0"/>
              <a:t>XXXXX_MO/21</a:t>
            </a:r>
          </a:p>
        </p:txBody>
      </p:sp>
      <p:pic>
        <p:nvPicPr>
          <p:cNvPr id="11" name="Picture 10" descr="Logo of American Institutes for Research. Advancing Evidence. Improving Lives.">
            <a:extLst>
              <a:ext uri="{FF2B5EF4-FFF2-40B4-BE49-F238E27FC236}">
                <a16:creationId xmlns:a16="http://schemas.microsoft.com/office/drawing/2014/main" id="{074E58EB-C315-4D95-8BB2-EFA74AF79189}"/>
              </a:ext>
            </a:extLst>
          </p:cNvPr>
          <p:cNvPicPr>
            <a:picLocks noChangeAspect="1"/>
          </p:cNvPicPr>
          <p:nvPr userDrawn="1"/>
        </p:nvPicPr>
        <p:blipFill>
          <a:blip r:embed="rId3"/>
          <a:srcRect/>
          <a:stretch/>
        </p:blipFill>
        <p:spPr>
          <a:xfrm>
            <a:off x="6629592" y="412135"/>
            <a:ext cx="1864519" cy="723305"/>
          </a:xfrm>
          <a:prstGeom prst="rect">
            <a:avLst/>
          </a:prstGeom>
        </p:spPr>
      </p:pic>
    </p:spTree>
    <p:extLst>
      <p:ext uri="{BB962C8B-B14F-4D97-AF65-F5344CB8AC3E}">
        <p14:creationId xmlns:p14="http://schemas.microsoft.com/office/powerpoint/2010/main" val="833269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Heavy ">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4043" y="0"/>
            <a:ext cx="8455914" cy="809244"/>
          </a:xfrm>
          <a:prstGeom prst="rect">
            <a:avLst/>
          </a:prstGeom>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347472" y="980694"/>
            <a:ext cx="8455914" cy="3374136"/>
          </a:xfrm>
          <a:prstGeom prst="rect">
            <a:avLst/>
          </a:prstGeom>
          <a:ln>
            <a:noFill/>
          </a:ln>
        </p:spPr>
        <p:txBody>
          <a:bodyPr vert="horz" lIns="0" tIns="0" rIns="0" bIns="0" rtlCol="0">
            <a:normAutofit/>
          </a:bodyPr>
          <a:lstStyle>
            <a:lvl1pPr marL="0" marR="0" indent="0" algn="l" defTabSz="385763" rtl="0" eaLnBrk="1" fontAlgn="auto" latinLnBrk="0" hangingPunct="1">
              <a:lnSpc>
                <a:spcPct val="105000"/>
              </a:lnSpc>
              <a:spcBef>
                <a:spcPts val="254"/>
              </a:spcBef>
              <a:spcAft>
                <a:spcPts val="0"/>
              </a:spcAft>
              <a:buClrTx/>
              <a:buSzPct val="100000"/>
              <a:buFont typeface="Arial" panose="020B0604020202020204" pitchFamily="34" charset="0"/>
              <a:buNone/>
              <a:tabLst/>
              <a:defRPr sz="1350" baseline="0"/>
            </a:lvl1pPr>
            <a:lvl2pPr marL="128588" indent="-128588">
              <a:lnSpc>
                <a:spcPct val="105000"/>
              </a:lnSpc>
              <a:spcBef>
                <a:spcPts val="338"/>
              </a:spcBef>
              <a:buFont typeface="Arial" panose="020B0604020202020204" pitchFamily="34" charset="0"/>
              <a:buChar char="•"/>
              <a:defRPr sz="1350"/>
            </a:lvl2pPr>
            <a:lvl3pPr marL="257175" indent="-128588">
              <a:lnSpc>
                <a:spcPct val="105000"/>
              </a:lnSpc>
              <a:spcBef>
                <a:spcPts val="338"/>
              </a:spcBef>
              <a:buFont typeface="Calibri" panose="020F0502020204030204" pitchFamily="34" charset="0"/>
              <a:buChar char="–"/>
              <a:defRPr sz="1350"/>
            </a:lvl3pPr>
            <a:lvl4pPr marL="385763" indent="-128588">
              <a:lnSpc>
                <a:spcPct val="105000"/>
              </a:lnSpc>
              <a:spcBef>
                <a:spcPts val="338"/>
              </a:spcBef>
              <a:buFont typeface="Calibri" panose="020F0502020204030204" pitchFamily="34" charset="0"/>
              <a:buChar char="»"/>
              <a:defRPr sz="1350"/>
            </a:lvl4pPr>
            <a:lvl5pPr marL="514350" indent="-128588">
              <a:lnSpc>
                <a:spcPct val="105000"/>
              </a:lnSpc>
              <a:spcBef>
                <a:spcPts val="338"/>
              </a:spcBef>
              <a:buSzPct val="110000"/>
              <a:buFont typeface="Arial" panose="020B0604020202020204" pitchFamily="34" charset="0"/>
              <a:buChar char="•"/>
              <a:defRPr sz="1350"/>
            </a:lvl5pPr>
            <a:lvl6pPr marL="642938" indent="-128588">
              <a:lnSpc>
                <a:spcPct val="105000"/>
              </a:lnSpc>
              <a:spcBef>
                <a:spcPts val="338"/>
              </a:spcBef>
              <a:buFont typeface="Calibri" panose="020F0502020204030204" pitchFamily="34" charset="0"/>
              <a:buChar char="–"/>
              <a:defRPr sz="1350"/>
            </a:lvl6pPr>
          </a:lstStyle>
          <a:p>
            <a:pPr marL="0" marR="0" lvl="0" indent="0" algn="l" defTabSz="385763" rtl="0" eaLnBrk="1" fontAlgn="auto" latinLnBrk="0" hangingPunct="1">
              <a:lnSpc>
                <a:spcPct val="105000"/>
              </a:lnSpc>
              <a:spcBef>
                <a:spcPts val="254"/>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4354707"/>
            <a:ext cx="8458200" cy="253746"/>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07330A56-9608-44EC-AEF7-60A01C0B2658}"/>
              </a:ext>
            </a:extLst>
          </p:cNvPr>
          <p:cNvSpPr>
            <a:spLocks noGrp="1"/>
          </p:cNvSpPr>
          <p:nvPr>
            <p:ph type="sldNum" sz="quarter" idx="15"/>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542926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7471" y="665226"/>
            <a:ext cx="8357616" cy="1501902"/>
          </a:xfrm>
        </p:spPr>
        <p:txBody>
          <a:bodyPr anchor="b">
            <a:normAutofit/>
          </a:bodyPr>
          <a:lstStyle>
            <a:lvl1pPr algn="l">
              <a:defRPr sz="3300" b="0">
                <a:solidFill>
                  <a:schemeClr val="bg1"/>
                </a:solidFill>
                <a:latin typeface="+mj-lt"/>
                <a:ea typeface="Tahoma" panose="020B0604030504040204" pitchFamily="34" charset="0"/>
                <a:cs typeface="Arial" panose="020B0604020202020204" pitchFamily="34" charset="0"/>
              </a:defRPr>
            </a:lvl1pPr>
          </a:lstStyle>
          <a:p>
            <a:r>
              <a:rPr lang="en-US" dirty="0"/>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2339993"/>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2457451"/>
            <a:ext cx="8354616" cy="521494"/>
          </a:xfrm>
        </p:spPr>
        <p:txBody>
          <a:bodyPr>
            <a:normAutofit/>
          </a:bodyPr>
          <a:lstStyle>
            <a:lvl1pPr marL="0" indent="0">
              <a:buNone/>
              <a:defRPr sz="1800">
                <a:solidFill>
                  <a:schemeClr val="bg1"/>
                </a:solidFill>
              </a:defRPr>
            </a:lvl1pPr>
            <a:lvl2pPr marL="180023" indent="0">
              <a:buNone/>
              <a:defRPr>
                <a:solidFill>
                  <a:schemeClr val="bg1"/>
                </a:solidFill>
              </a:defRPr>
            </a:lvl2pPr>
            <a:lvl3pPr marL="360045" indent="0">
              <a:buNone/>
              <a:defRPr>
                <a:solidFill>
                  <a:schemeClr val="bg1"/>
                </a:solidFill>
              </a:defRPr>
            </a:lvl3pPr>
            <a:lvl4pPr marL="540068" indent="0">
              <a:buNone/>
              <a:defRPr>
                <a:solidFill>
                  <a:schemeClr val="bg1"/>
                </a:solidFill>
              </a:defRPr>
            </a:lvl4pPr>
            <a:lvl5pPr marL="720090" indent="0">
              <a:buNone/>
              <a:defRPr>
                <a:solidFill>
                  <a:schemeClr val="bg1"/>
                </a:solidFill>
              </a:defRPr>
            </a:lvl5pPr>
          </a:lstStyle>
          <a:p>
            <a:pPr lvl="0"/>
            <a:r>
              <a:rPr lang="en-US" dirty="0"/>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3096401"/>
            <a:ext cx="8354616" cy="593481"/>
          </a:xfrm>
        </p:spPr>
        <p:txBody>
          <a:bodyPr>
            <a:normAutofit/>
          </a:bodyPr>
          <a:lstStyle>
            <a:lvl1pPr marL="0" indent="0">
              <a:buNone/>
              <a:defRPr sz="1050">
                <a:solidFill>
                  <a:schemeClr val="bg1"/>
                </a:solidFill>
              </a:defRPr>
            </a:lvl1pPr>
            <a:lvl2pPr marL="180023" indent="0">
              <a:buNone/>
              <a:defRPr>
                <a:solidFill>
                  <a:schemeClr val="bg1"/>
                </a:solidFill>
              </a:defRPr>
            </a:lvl2pPr>
            <a:lvl3pPr marL="360045" indent="0">
              <a:buNone/>
              <a:defRPr>
                <a:solidFill>
                  <a:schemeClr val="bg1"/>
                </a:solidFill>
              </a:defRPr>
            </a:lvl3pPr>
            <a:lvl4pPr marL="540068" indent="0">
              <a:buNone/>
              <a:defRPr>
                <a:solidFill>
                  <a:schemeClr val="bg1"/>
                </a:solidFill>
              </a:defRPr>
            </a:lvl4pPr>
            <a:lvl5pPr marL="720090" indent="0">
              <a:buNone/>
              <a:defRPr>
                <a:solidFill>
                  <a:schemeClr val="bg1"/>
                </a:solidFill>
              </a:defRPr>
            </a:lvl5pPr>
          </a:lstStyle>
          <a:p>
            <a:pPr lvl="0"/>
            <a:r>
              <a:rPr lang="en-US" dirty="0"/>
              <a:t>Presenter’s Name | Presenter’s Name | Presenter’s Name or</a:t>
            </a:r>
            <a:br>
              <a:rPr lang="en-US" dirty="0"/>
            </a:br>
            <a:r>
              <a:rPr lang="en-US" dirty="0"/>
              <a:t>Presenter’s Name, Title |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3742747"/>
            <a:ext cx="8354616" cy="762475"/>
          </a:xfrm>
        </p:spPr>
        <p:txBody>
          <a:bodyPr>
            <a:normAutofit/>
          </a:bodyPr>
          <a:lstStyle>
            <a:lvl1pPr marL="0" indent="0">
              <a:buNone/>
              <a:defRPr sz="1350">
                <a:solidFill>
                  <a:schemeClr val="bg1"/>
                </a:solidFill>
              </a:defRPr>
            </a:lvl1pPr>
            <a:lvl2pPr marL="180023" indent="0">
              <a:buNone/>
              <a:defRPr>
                <a:solidFill>
                  <a:schemeClr val="bg1"/>
                </a:solidFill>
              </a:defRPr>
            </a:lvl2pPr>
            <a:lvl3pPr marL="360045" indent="0">
              <a:buNone/>
              <a:defRPr>
                <a:solidFill>
                  <a:schemeClr val="bg1"/>
                </a:solidFill>
              </a:defRPr>
            </a:lvl3pPr>
            <a:lvl4pPr marL="540068" indent="0">
              <a:buNone/>
              <a:defRPr>
                <a:solidFill>
                  <a:schemeClr val="bg1"/>
                </a:solidFill>
              </a:defRPr>
            </a:lvl4pPr>
            <a:lvl5pPr marL="720090" indent="0">
              <a:buNone/>
              <a:defRPr>
                <a:solidFill>
                  <a:schemeClr val="bg1"/>
                </a:solidFill>
              </a:defRPr>
            </a:lvl5pPr>
          </a:lstStyle>
          <a:p>
            <a:pPr lvl="0"/>
            <a:r>
              <a:rPr lang="en-US" dirty="0"/>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4777226"/>
            <a:ext cx="4572000" cy="219291"/>
          </a:xfrm>
          <a:prstGeom prst="rect">
            <a:avLst/>
          </a:prstGeom>
          <a:noFill/>
        </p:spPr>
        <p:txBody>
          <a:bodyPr wrap="square" lIns="0" anchor="b">
            <a:spAutoFit/>
          </a:bodyPr>
          <a:lstStyle/>
          <a:p>
            <a:pPr algn="l"/>
            <a:r>
              <a:rPr lang="en-US" sz="825" b="0" i="0" spc="113"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4229100" y="4788767"/>
            <a:ext cx="4572000" cy="184666"/>
          </a:xfrm>
          <a:prstGeom prst="rect">
            <a:avLst/>
          </a:prstGeom>
        </p:spPr>
        <p:txBody>
          <a:bodyPr rIns="0" anchor="b">
            <a:spAutoFit/>
          </a:bodyPr>
          <a:lstStyle/>
          <a:p>
            <a:pPr algn="r"/>
            <a:r>
              <a:rPr lang="en-US" sz="600" dirty="0">
                <a:solidFill>
                  <a:srgbClr val="D1EEFC"/>
                </a:solidFill>
              </a:rPr>
              <a:t>Copyright © 2021 American Institutes for Research®. All rights reserved.</a:t>
            </a:r>
          </a:p>
        </p:txBody>
      </p:sp>
      <p:pic>
        <p:nvPicPr>
          <p:cNvPr id="11" name="Picture 10" descr="Logo of American Institutes for Research. Advancing Evidence. Improving Lives.">
            <a:extLst>
              <a:ext uri="{FF2B5EF4-FFF2-40B4-BE49-F238E27FC236}">
                <a16:creationId xmlns:a16="http://schemas.microsoft.com/office/drawing/2014/main" id="{B26C1D55-0666-419D-98D4-CE89EAEA345D}"/>
              </a:ext>
            </a:extLst>
          </p:cNvPr>
          <p:cNvPicPr>
            <a:picLocks noChangeAspect="1"/>
          </p:cNvPicPr>
          <p:nvPr userDrawn="1"/>
        </p:nvPicPr>
        <p:blipFill>
          <a:blip r:embed="rId3"/>
          <a:stretch>
            <a:fillRect/>
          </a:stretch>
        </p:blipFill>
        <p:spPr>
          <a:xfrm>
            <a:off x="6851858" y="412137"/>
            <a:ext cx="1845659" cy="700802"/>
          </a:xfrm>
          <a:prstGeom prst="rect">
            <a:avLst/>
          </a:prstGeom>
        </p:spPr>
      </p:pic>
    </p:spTree>
    <p:extLst>
      <p:ext uri="{BB962C8B-B14F-4D97-AF65-F5344CB8AC3E}">
        <p14:creationId xmlns:p14="http://schemas.microsoft.com/office/powerpoint/2010/main" val="2052067779"/>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pPr>
              <a:defRPr/>
            </a:pPr>
            <a:fld id="{69B1D6AD-CD30-8A42-9DAA-A7995566C9A4}" type="datetime1">
              <a:rPr lang="en-US"/>
              <a:t>9/14/2023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5" name="Slide Number Placeholder 5"/>
          <p:cNvSpPr>
            <a:spLocks noGrp="1"/>
          </p:cNvSpPr>
          <p:nvPr>
            <p:ph type="sldNum" sz="quarter" idx="12"/>
          </p:nvPr>
        </p:nvSpPr>
        <p:spPr/>
        <p:txBody>
          <a:bodyPr/>
          <a:lstStyle>
            <a:lvl1pPr>
              <a:defRPr/>
            </a:lvl1pPr>
          </a:lstStyle>
          <a:p>
            <a:fld id="{22F13A2E-2184-504F-B423-FA9994BF1B4A}" type="slidenum">
              <a:rPr lang="en-US" altLang="zh-CN"/>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5A630E-C839-EC44-AAB7-FFFABC58E8C4}" type="datetime1">
              <a:rPr lang="en-US"/>
              <a:t>9/14/2023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4" name="Slide Number Placeholder 5"/>
          <p:cNvSpPr>
            <a:spLocks noGrp="1"/>
          </p:cNvSpPr>
          <p:nvPr>
            <p:ph type="sldNum" sz="quarter" idx="12"/>
          </p:nvPr>
        </p:nvSpPr>
        <p:spPr/>
        <p:txBody>
          <a:bodyPr/>
          <a:lstStyle>
            <a:lvl1pPr>
              <a:defRPr/>
            </a:lvl1pPr>
          </a:lstStyle>
          <a:p>
            <a:fld id="{31823B33-2F37-E84E-A065-0A1ECE76145D}" type="slidenum">
              <a:rPr lang="en-US" altLang="zh-CN"/>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a:defRPr/>
            </a:pPr>
            <a:fld id="{C67D55A6-6520-2A4E-8DF4-00834AFC2018}" type="datetime1">
              <a:rPr lang="en-US"/>
              <a:t>9/14/2023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7" name="Slide Number Placeholder 5"/>
          <p:cNvSpPr>
            <a:spLocks noGrp="1"/>
          </p:cNvSpPr>
          <p:nvPr>
            <p:ph type="sldNum" sz="quarter" idx="12"/>
          </p:nvPr>
        </p:nvSpPr>
        <p:spPr/>
        <p:txBody>
          <a:bodyPr/>
          <a:lstStyle>
            <a:lvl1pPr>
              <a:defRPr/>
            </a:lvl1pPr>
          </a:lstStyle>
          <a:p>
            <a:fld id="{0EEDEBF5-ADBF-7E4C-B3A4-66C119C32EE9}" type="slidenum">
              <a:rPr lang="en-US" altLang="zh-CN"/>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1"/>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a:defRPr/>
            </a:pPr>
            <a:fld id="{7B9B0115-9BD9-B344-84FD-79AD89766CE7}" type="datetime1">
              <a:rPr lang="en-US"/>
              <a:t>9/14/2023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05 September 2023</a:t>
            </a:r>
          </a:p>
        </p:txBody>
      </p:sp>
      <p:sp>
        <p:nvSpPr>
          <p:cNvPr id="7" name="Slide Number Placeholder 5"/>
          <p:cNvSpPr>
            <a:spLocks noGrp="1"/>
          </p:cNvSpPr>
          <p:nvPr>
            <p:ph type="sldNum" sz="quarter" idx="12"/>
          </p:nvPr>
        </p:nvSpPr>
        <p:spPr/>
        <p:txBody>
          <a:bodyPr/>
          <a:lstStyle>
            <a:lvl1pPr>
              <a:defRPr/>
            </a:lvl1pPr>
          </a:lstStyle>
          <a:p>
            <a:fld id="{170CEE93-F6B3-A945-BFAA-7EB5DF7AC051}" type="slidenum">
              <a:rPr lang="en-US" altLang="zh-CN"/>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4.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4.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p>
        </p:txBody>
      </p:sp>
      <p:sp>
        <p:nvSpPr>
          <p:cNvPr id="1027" name="Text Placeholder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defRPr>
            </a:lvl1pPr>
          </a:lstStyle>
          <a:p>
            <a:pPr>
              <a:defRPr/>
            </a:pPr>
            <a:fld id="{F5564C5B-EC17-9C4F-88FF-789E56875EE2}" type="datetime1">
              <a:rPr lang="en-US"/>
              <a:t>9/14/2023</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mn-lt"/>
              </a:defRPr>
            </a:lvl1pPr>
          </a:lstStyle>
          <a:p>
            <a:pPr>
              <a:defRPr/>
            </a:pPr>
            <a:r>
              <a:rPr lang="en-US" dirty="0"/>
              <a:t>05 September 2023</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EACD28D2-AAEB-EF4F-A288-1C83383B959E}" type="slidenum">
              <a:rPr lang="en-US" altLang="zh-CN"/>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285750" y="523737"/>
            <a:ext cx="8572500" cy="139"/>
          </a:xfrm>
          <a:prstGeom prst="line">
            <a:avLst/>
          </a:prstGeom>
          <a:ln w="25400">
            <a:solidFill>
              <a:srgbClr val="A6AAA9"/>
            </a:solidFill>
            <a:miter lim="400000"/>
          </a:ln>
        </p:spPr>
        <p:txBody>
          <a:bodyPr lIns="26789" tIns="26789" rIns="26789" bIns="26789" anchor="ctr"/>
          <a:lstStyle/>
          <a:p>
            <a:pPr defTabSz="241093" hangingPunct="0">
              <a:defRPr sz="1200">
                <a:solidFill>
                  <a:srgbClr val="000000"/>
                </a:solidFill>
                <a:latin typeface="Helvetica"/>
                <a:ea typeface="Helvetica"/>
                <a:cs typeface="Helvetica"/>
                <a:sym typeface="Helvetica"/>
              </a:defRPr>
            </a:pPr>
            <a:endParaRPr sz="633" kern="0" dirty="0">
              <a:solidFill>
                <a:srgbClr val="000000"/>
              </a:solidFill>
              <a:latin typeface="Helvetica"/>
              <a:ea typeface="Helvetica"/>
              <a:cs typeface="Helvetica"/>
              <a:sym typeface="Helvetica"/>
            </a:endParaRPr>
          </a:p>
        </p:txBody>
      </p:sp>
      <p:sp>
        <p:nvSpPr>
          <p:cNvPr id="3" name="Title Text"/>
          <p:cNvSpPr txBox="1">
            <a:spLocks noGrp="1"/>
          </p:cNvSpPr>
          <p:nvPr>
            <p:ph type="title"/>
          </p:nvPr>
        </p:nvSpPr>
        <p:spPr>
          <a:xfrm>
            <a:off x="285750" y="810369"/>
            <a:ext cx="8572500" cy="381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285750" y="1446609"/>
            <a:ext cx="8572500" cy="3221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563071" y="227707"/>
            <a:ext cx="291748" cy="262251"/>
          </a:xfrm>
          <a:prstGeom prst="rect">
            <a:avLst/>
          </a:prstGeom>
          <a:ln w="12700">
            <a:miter lim="400000"/>
          </a:ln>
        </p:spPr>
        <p:txBody>
          <a:bodyPr wrap="none" lIns="50800" tIns="50800" rIns="50800" bIns="50800">
            <a:spAutoFit/>
          </a:bodyPr>
          <a:lstStyle>
            <a:lvl1pPr algn="r">
              <a:lnSpc>
                <a:spcPct val="80000"/>
              </a:lnSpc>
              <a:spcBef>
                <a:spcPts val="0"/>
              </a:spcBef>
              <a:defRPr sz="1265">
                <a:latin typeface="DIN Alternate"/>
                <a:ea typeface="DIN Alternate"/>
                <a:cs typeface="DIN Alternate"/>
                <a:sym typeface="DIN Alternate"/>
              </a:defRPr>
            </a:lvl1pPr>
          </a:lstStyle>
          <a:p>
            <a:pPr defTabSz="308063"/>
            <a:fld id="{86CB4B4D-7CA3-9044-876B-883B54F8677D}" type="slidenum">
              <a:rPr lang="en-US" kern="0" smtClean="0">
                <a:solidFill>
                  <a:srgbClr val="838787"/>
                </a:solidFill>
              </a:rPr>
              <a:pPr defTabSz="308063"/>
              <a:t>‹#›</a:t>
            </a:fld>
            <a:endParaRPr lang="en-US" kern="0" dirty="0">
              <a:solidFill>
                <a:srgbClr val="838787"/>
              </a:solidFill>
            </a:endParaRPr>
          </a:p>
        </p:txBody>
      </p:sp>
    </p:spTree>
    <p:extLst>
      <p:ext uri="{BB962C8B-B14F-4D97-AF65-F5344CB8AC3E}">
        <p14:creationId xmlns:p14="http://schemas.microsoft.com/office/powerpoint/2010/main" val="266153836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ransition spd="med"/>
  <p:txStyles>
    <p:titleStyle>
      <a:lvl1pPr marL="0" marR="0" indent="0"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1pPr>
      <a:lvl2pPr marL="0" marR="0" indent="120547"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2pPr>
      <a:lvl3pPr marL="0" marR="0" indent="241093"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3pPr>
      <a:lvl4pPr marL="0" marR="0" indent="361640"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4pPr>
      <a:lvl5pPr marL="0" marR="0" indent="482186"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5pPr>
      <a:lvl6pPr marL="0" marR="0" indent="602732"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6pPr>
      <a:lvl7pPr marL="0" marR="0" indent="723279"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7pPr>
      <a:lvl8pPr marL="0" marR="0" indent="843826"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8pPr>
      <a:lvl9pPr marL="0" marR="0" indent="964372" algn="l" defTabSz="308063" rtl="0" latinLnBrk="0">
        <a:lnSpc>
          <a:spcPct val="80000"/>
        </a:lnSpc>
        <a:spcBef>
          <a:spcPts val="1477"/>
        </a:spcBef>
        <a:spcAft>
          <a:spcPts val="0"/>
        </a:spcAft>
        <a:buClrTx/>
        <a:buSzTx/>
        <a:buFontTx/>
        <a:buNone/>
        <a:tabLst/>
        <a:defRPr sz="3164" b="0" i="0" u="none" strike="noStrike" cap="all" spc="0" baseline="0">
          <a:ln>
            <a:noFill/>
          </a:ln>
          <a:solidFill>
            <a:schemeClr val="accent1"/>
          </a:solidFill>
          <a:uFillTx/>
          <a:latin typeface="+mn-lt"/>
          <a:ea typeface="+mn-ea"/>
          <a:cs typeface="+mn-cs"/>
          <a:sym typeface="DIN Condensed"/>
        </a:defRPr>
      </a:lvl9pPr>
    </p:titleStyle>
    <p:bodyStyle>
      <a:lvl1pPr marL="234396"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1pPr>
      <a:lvl2pPr marL="468792"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2pPr>
      <a:lvl3pPr marL="703188"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3pPr>
      <a:lvl4pPr marL="937584"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4pPr>
      <a:lvl5pPr marL="1171980"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5pPr>
      <a:lvl6pPr marL="1406376"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6pPr>
      <a:lvl7pPr marL="1640772"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7pPr>
      <a:lvl8pPr marL="1875168"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8pPr>
      <a:lvl9pPr marL="2109564" marR="0" indent="-234396" algn="l" defTabSz="308063" latinLnBrk="0">
        <a:lnSpc>
          <a:spcPct val="100000"/>
        </a:lnSpc>
        <a:spcBef>
          <a:spcPts val="1477"/>
        </a:spcBef>
        <a:spcAft>
          <a:spcPts val="0"/>
        </a:spcAft>
        <a:buClr>
          <a:schemeClr val="accent1">
            <a:satOff val="-4060"/>
          </a:schemeClr>
        </a:buClr>
        <a:buSzPct val="104999"/>
        <a:buFont typeface="Avenir Next"/>
        <a:buChar char="‣"/>
        <a:tabLst/>
        <a:defRPr sz="1793"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1pPr>
      <a:lvl2pPr marL="0" marR="0" indent="120547"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2pPr>
      <a:lvl3pPr marL="0" marR="0" indent="241093"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3pPr>
      <a:lvl4pPr marL="0" marR="0" indent="361640"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4pPr>
      <a:lvl5pPr marL="0" marR="0" indent="482186"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5pPr>
      <a:lvl6pPr marL="0" marR="0" indent="602732"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6pPr>
      <a:lvl7pPr marL="0" marR="0" indent="723279"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7pPr>
      <a:lvl8pPr marL="0" marR="0" indent="843826"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8pPr>
      <a:lvl9pPr marL="0" marR="0" indent="964372" algn="r" defTabSz="308063" latinLnBrk="0">
        <a:lnSpc>
          <a:spcPct val="80000"/>
        </a:lnSpc>
        <a:spcBef>
          <a:spcPts val="0"/>
        </a:spcBef>
        <a:spcAft>
          <a:spcPts val="0"/>
        </a:spcAft>
        <a:buClrTx/>
        <a:buSzTx/>
        <a:buFontTx/>
        <a:buNone/>
        <a:tabLst/>
        <a:defRPr sz="1265" b="0" i="0" u="none" strike="noStrike" cap="none" spc="0" baseline="0">
          <a:ln>
            <a:noFill/>
          </a:ln>
          <a:solidFill>
            <a:schemeClr val="tx1"/>
          </a:solidFill>
          <a:uFillTx/>
          <a:latin typeface="+mn-lt"/>
          <a:ea typeface="+mn-ea"/>
          <a:cs typeface="+mn-cs"/>
          <a:sym typeface="DIN Alternat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74827BE-39DC-484F-A93E-79876978C147}"/>
              </a:ext>
            </a:extLst>
          </p:cNvPr>
          <p:cNvSpPr>
            <a:spLocks noGrp="1"/>
          </p:cNvSpPr>
          <p:nvPr>
            <p:ph type="title"/>
          </p:nvPr>
        </p:nvSpPr>
        <p:spPr>
          <a:xfrm>
            <a:off x="344043" y="0"/>
            <a:ext cx="8455914" cy="809244"/>
          </a:xfrm>
          <a:prstGeom prst="rect">
            <a:avLst/>
          </a:prstGeom>
        </p:spPr>
        <p:txBody>
          <a:bodyPr vert="horz" lIns="0" tIns="0" rIns="0" bIns="0" rtlCol="0" anchor="b" anchorCtr="0">
            <a:normAutofit/>
          </a:bodyPr>
          <a:lstStyle/>
          <a:p>
            <a:r>
              <a:rPr lang="en-US" dirty="0"/>
              <a:t>Click to edit Master title style</a:t>
            </a:r>
          </a:p>
        </p:txBody>
      </p:sp>
      <p:pic>
        <p:nvPicPr>
          <p:cNvPr id="12" name="Picture 11" descr="Logo of American Institutes for Research. Advancing Evidence. Improving Lives.">
            <a:extLst>
              <a:ext uri="{FF2B5EF4-FFF2-40B4-BE49-F238E27FC236}">
                <a16:creationId xmlns:a16="http://schemas.microsoft.com/office/drawing/2014/main" id="{85BB3C9D-49EE-449A-9216-4045C9650FFE}"/>
              </a:ext>
            </a:extLst>
          </p:cNvPr>
          <p:cNvPicPr>
            <a:picLocks noChangeAspect="1"/>
          </p:cNvPicPr>
          <p:nvPr userDrawn="1"/>
        </p:nvPicPr>
        <p:blipFill rotWithShape="1">
          <a:blip r:embed="rId20"/>
          <a:srcRect b="44058"/>
          <a:stretch/>
        </p:blipFill>
        <p:spPr>
          <a:xfrm>
            <a:off x="7743307" y="4777226"/>
            <a:ext cx="1243013" cy="269754"/>
          </a:xfrm>
          <a:prstGeom prst="rect">
            <a:avLst/>
          </a:prstGeom>
        </p:spPr>
      </p:pic>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347570" y="895394"/>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342901" y="4811177"/>
            <a:ext cx="259045" cy="196208"/>
          </a:xfrm>
          <a:prstGeom prst="rect">
            <a:avLst/>
          </a:prstGeom>
        </p:spPr>
        <p:txBody>
          <a:bodyPr vert="horz" wrap="none" lIns="0" tIns="45720" rIns="91440" bIns="45720" rtlCol="0" anchor="ctr">
            <a:noAutofit/>
          </a:bodyPr>
          <a:lstStyle>
            <a:lvl1pPr algn="r">
              <a:defRPr sz="825">
                <a:solidFill>
                  <a:schemeClr val="accent1"/>
                </a:solidFill>
              </a:defRPr>
            </a:lvl1pPr>
          </a:lstStyle>
          <a:p>
            <a:fld id="{7E1341B0-7904-4148-9082-6535FE1E4D20}" type="slidenum">
              <a:rPr lang="en-US" smtClean="0"/>
              <a:pPr/>
              <a:t>‹#›</a:t>
            </a:fld>
            <a:endParaRPr lang="en-US" dirty="0"/>
          </a:p>
        </p:txBody>
      </p:sp>
      <p:sp>
        <p:nvSpPr>
          <p:cNvPr id="10" name="TextBox 9">
            <a:extLst>
              <a:ext uri="{FF2B5EF4-FFF2-40B4-BE49-F238E27FC236}">
                <a16:creationId xmlns:a16="http://schemas.microsoft.com/office/drawing/2014/main" id="{045DE55B-D75E-4CDC-A0F8-6C39191F09F2}"/>
              </a:ext>
            </a:extLst>
          </p:cNvPr>
          <p:cNvSpPr txBox="1"/>
          <p:nvPr userDrawn="1"/>
        </p:nvSpPr>
        <p:spPr>
          <a:xfrm>
            <a:off x="590550" y="4748117"/>
            <a:ext cx="1809750" cy="322326"/>
          </a:xfrm>
          <a:prstGeom prst="rect">
            <a:avLst/>
          </a:prstGeom>
        </p:spPr>
        <p:txBody>
          <a:bodyPr vert="horz" lIns="0" tIns="25718" rIns="51435" bIns="25718" rtlCol="0" anchor="ctr"/>
          <a:lstStyle>
            <a:defPPr>
              <a:defRPr lang="en-US"/>
            </a:defPPr>
            <a:lvl1pPr>
              <a:defRPr sz="1000" spc="300">
                <a:solidFill>
                  <a:schemeClr val="bg1"/>
                </a:solidFill>
                <a:ea typeface="Calibri"/>
                <a:cs typeface="Calibri"/>
              </a:defRPr>
            </a:lvl1pPr>
          </a:lstStyle>
          <a:p>
            <a:pPr lvl="0"/>
            <a:r>
              <a:rPr lang="en-US" sz="825" dirty="0">
                <a:solidFill>
                  <a:schemeClr val="accent1"/>
                </a:solidFill>
              </a:rPr>
              <a:t>| AIR.ORG</a:t>
            </a:r>
          </a:p>
        </p:txBody>
      </p:sp>
      <p:cxnSp>
        <p:nvCxnSpPr>
          <p:cNvPr id="13" name="Straight Connector 12">
            <a:extLst>
              <a:ext uri="{FF2B5EF4-FFF2-40B4-BE49-F238E27FC236}">
                <a16:creationId xmlns:a16="http://schemas.microsoft.com/office/drawing/2014/main" id="{1A78597F-B323-4387-8E01-F7C03AF90498}"/>
              </a:ext>
            </a:extLst>
          </p:cNvPr>
          <p:cNvCxnSpPr/>
          <p:nvPr userDrawn="1"/>
        </p:nvCxnSpPr>
        <p:spPr>
          <a:xfrm>
            <a:off x="347570" y="895394"/>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12671E3-4C09-4FCF-A8F4-428218C80682}"/>
              </a:ext>
            </a:extLst>
          </p:cNvPr>
          <p:cNvSpPr>
            <a:spLocks noGrp="1"/>
          </p:cNvSpPr>
          <p:nvPr>
            <p:ph type="body" idx="1"/>
          </p:nvPr>
        </p:nvSpPr>
        <p:spPr>
          <a:xfrm>
            <a:off x="342900" y="980694"/>
            <a:ext cx="8455914" cy="337413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5135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4" r:id="rId17"/>
  </p:sldLayoutIdLst>
  <p:hf hdr="0" ftr="0" dt="0"/>
  <p:txStyles>
    <p:titleStyle>
      <a:lvl1pPr algn="l" defTabSz="514350" rtl="0" eaLnBrk="1" latinLnBrk="0" hangingPunct="1">
        <a:lnSpc>
          <a:spcPct val="90000"/>
        </a:lnSpc>
        <a:spcBef>
          <a:spcPct val="0"/>
        </a:spcBef>
        <a:buNone/>
        <a:defRPr sz="2400" b="1" kern="120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sz="1650" kern="1200">
          <a:solidFill>
            <a:schemeClr val="tx1"/>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sz="1650" kern="1200">
          <a:solidFill>
            <a:schemeClr val="tx1"/>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sz="1650" kern="1200">
          <a:solidFill>
            <a:schemeClr val="tx1"/>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sz="1650" kern="1200">
          <a:solidFill>
            <a:schemeClr val="tx1"/>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sz="1650" kern="1200">
          <a:solidFill>
            <a:schemeClr val="tx1"/>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74827BE-39DC-484F-A93E-79876978C147}"/>
              </a:ext>
            </a:extLst>
          </p:cNvPr>
          <p:cNvSpPr>
            <a:spLocks noGrp="1"/>
          </p:cNvSpPr>
          <p:nvPr>
            <p:ph type="title"/>
          </p:nvPr>
        </p:nvSpPr>
        <p:spPr>
          <a:xfrm>
            <a:off x="344043" y="0"/>
            <a:ext cx="8455914" cy="809244"/>
          </a:xfrm>
          <a:prstGeom prst="rect">
            <a:avLst/>
          </a:prstGeom>
        </p:spPr>
        <p:txBody>
          <a:bodyPr vert="horz" lIns="0" tIns="0" rIns="0" bIns="0" rtlCol="0" anchor="b" anchorCtr="0">
            <a:normAutofit/>
          </a:bodyPr>
          <a:lstStyle/>
          <a:p>
            <a:r>
              <a:rPr lang="en-US" dirty="0"/>
              <a:t>Click to edit Master title style</a:t>
            </a:r>
          </a:p>
        </p:txBody>
      </p:sp>
      <p:pic>
        <p:nvPicPr>
          <p:cNvPr id="12" name="Picture 11" descr="Logo of American Institutes for Research. Advancing Evidence. Improving Lives.">
            <a:extLst>
              <a:ext uri="{FF2B5EF4-FFF2-40B4-BE49-F238E27FC236}">
                <a16:creationId xmlns:a16="http://schemas.microsoft.com/office/drawing/2014/main" id="{85BB3C9D-49EE-449A-9216-4045C9650FFE}"/>
              </a:ext>
            </a:extLst>
          </p:cNvPr>
          <p:cNvPicPr>
            <a:picLocks noChangeAspect="1"/>
          </p:cNvPicPr>
          <p:nvPr userDrawn="1"/>
        </p:nvPicPr>
        <p:blipFill rotWithShape="1">
          <a:blip r:embed="rId20"/>
          <a:srcRect b="44058"/>
          <a:stretch/>
        </p:blipFill>
        <p:spPr>
          <a:xfrm>
            <a:off x="7743307" y="4777226"/>
            <a:ext cx="1243013" cy="269754"/>
          </a:xfrm>
          <a:prstGeom prst="rect">
            <a:avLst/>
          </a:prstGeom>
        </p:spPr>
      </p:pic>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347570" y="895394"/>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342901" y="4811177"/>
            <a:ext cx="259045" cy="196208"/>
          </a:xfrm>
          <a:prstGeom prst="rect">
            <a:avLst/>
          </a:prstGeom>
        </p:spPr>
        <p:txBody>
          <a:bodyPr vert="horz" wrap="none" lIns="0" tIns="45720" rIns="91440" bIns="45720" rtlCol="0" anchor="ctr">
            <a:noAutofit/>
          </a:bodyPr>
          <a:lstStyle>
            <a:lvl1pPr algn="r">
              <a:defRPr sz="825">
                <a:solidFill>
                  <a:schemeClr val="accent1"/>
                </a:solidFill>
              </a:defRPr>
            </a:lvl1pPr>
          </a:lstStyle>
          <a:p>
            <a:fld id="{7E1341B0-7904-4148-9082-6535FE1E4D20}" type="slidenum">
              <a:rPr lang="en-US" smtClean="0"/>
              <a:pPr/>
              <a:t>‹#›</a:t>
            </a:fld>
            <a:endParaRPr lang="en-US" dirty="0"/>
          </a:p>
        </p:txBody>
      </p:sp>
      <p:sp>
        <p:nvSpPr>
          <p:cNvPr id="10" name="TextBox 9">
            <a:extLst>
              <a:ext uri="{FF2B5EF4-FFF2-40B4-BE49-F238E27FC236}">
                <a16:creationId xmlns:a16="http://schemas.microsoft.com/office/drawing/2014/main" id="{045DE55B-D75E-4CDC-A0F8-6C39191F09F2}"/>
              </a:ext>
            </a:extLst>
          </p:cNvPr>
          <p:cNvSpPr txBox="1"/>
          <p:nvPr userDrawn="1"/>
        </p:nvSpPr>
        <p:spPr>
          <a:xfrm>
            <a:off x="590550" y="4748117"/>
            <a:ext cx="1809750" cy="322326"/>
          </a:xfrm>
          <a:prstGeom prst="rect">
            <a:avLst/>
          </a:prstGeom>
        </p:spPr>
        <p:txBody>
          <a:bodyPr vert="horz" lIns="0" tIns="25718" rIns="51435" bIns="25718" rtlCol="0" anchor="ctr"/>
          <a:lstStyle>
            <a:defPPr>
              <a:defRPr lang="en-US"/>
            </a:defPPr>
            <a:lvl1pPr>
              <a:defRPr sz="1000" spc="300">
                <a:solidFill>
                  <a:schemeClr val="bg1"/>
                </a:solidFill>
                <a:ea typeface="Calibri"/>
                <a:cs typeface="Calibri"/>
              </a:defRPr>
            </a:lvl1pPr>
          </a:lstStyle>
          <a:p>
            <a:pPr lvl="0"/>
            <a:r>
              <a:rPr lang="en-US" sz="825" dirty="0">
                <a:solidFill>
                  <a:schemeClr val="accent1"/>
                </a:solidFill>
              </a:rPr>
              <a:t>| AIR.ORG</a:t>
            </a:r>
          </a:p>
        </p:txBody>
      </p:sp>
      <p:cxnSp>
        <p:nvCxnSpPr>
          <p:cNvPr id="13" name="Straight Connector 12">
            <a:extLst>
              <a:ext uri="{FF2B5EF4-FFF2-40B4-BE49-F238E27FC236}">
                <a16:creationId xmlns:a16="http://schemas.microsoft.com/office/drawing/2014/main" id="{1A78597F-B323-4387-8E01-F7C03AF90498}"/>
              </a:ext>
            </a:extLst>
          </p:cNvPr>
          <p:cNvCxnSpPr/>
          <p:nvPr userDrawn="1"/>
        </p:nvCxnSpPr>
        <p:spPr>
          <a:xfrm>
            <a:off x="347570" y="895394"/>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12671E3-4C09-4FCF-A8F4-428218C80682}"/>
              </a:ext>
            </a:extLst>
          </p:cNvPr>
          <p:cNvSpPr>
            <a:spLocks noGrp="1"/>
          </p:cNvSpPr>
          <p:nvPr>
            <p:ph type="body" idx="1"/>
          </p:nvPr>
        </p:nvSpPr>
        <p:spPr>
          <a:xfrm>
            <a:off x="342900" y="980694"/>
            <a:ext cx="8455914" cy="337413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993609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3" r:id="rId17"/>
  </p:sldLayoutIdLst>
  <p:hf hdr="0" ftr="0" dt="0"/>
  <p:txStyles>
    <p:titleStyle>
      <a:lvl1pPr algn="l" defTabSz="514350" rtl="0" eaLnBrk="1" latinLnBrk="0" hangingPunct="1">
        <a:lnSpc>
          <a:spcPct val="90000"/>
        </a:lnSpc>
        <a:spcBef>
          <a:spcPct val="0"/>
        </a:spcBef>
        <a:buNone/>
        <a:defRPr sz="2400" b="1" kern="120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sz="1650" kern="1200">
          <a:solidFill>
            <a:schemeClr val="tx1"/>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sz="1650" kern="1200">
          <a:solidFill>
            <a:schemeClr val="tx1"/>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sz="1650" kern="1200">
          <a:solidFill>
            <a:schemeClr val="tx1"/>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sz="1650" kern="1200">
          <a:solidFill>
            <a:schemeClr val="tx1"/>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sz="1650" kern="1200">
          <a:solidFill>
            <a:schemeClr val="tx1"/>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nmis.nfnc.org.z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24350"/>
            <a:ext cx="9144000" cy="819150"/>
          </a:xfrm>
          <a:prstGeom prst="rect">
            <a:avLst/>
          </a:prstGeom>
          <a:solidFill>
            <a:srgbClr val="FBE1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defRPr/>
            </a:pPr>
            <a:endParaRPr lang="en-US" noProof="1"/>
          </a:p>
        </p:txBody>
      </p:sp>
      <p:sp>
        <p:nvSpPr>
          <p:cNvPr id="7171" name="Title 1"/>
          <p:cNvSpPr>
            <a:spLocks noGrp="1" noChangeArrowheads="1"/>
          </p:cNvSpPr>
          <p:nvPr>
            <p:ph type="ctrTitle"/>
          </p:nvPr>
        </p:nvSpPr>
        <p:spPr>
          <a:xfrm>
            <a:off x="228600" y="361950"/>
            <a:ext cx="3200400" cy="1103313"/>
          </a:xfrm>
        </p:spPr>
        <p:txBody>
          <a:bodyPr anchor="t"/>
          <a:lstStyle/>
          <a:p>
            <a:pPr algn="l" eaLnBrk="1" hangingPunct="1"/>
            <a:br>
              <a:rPr lang="en-GB" altLang="en-US" sz="2800" b="1" dirty="0">
                <a:solidFill>
                  <a:srgbClr val="FFFFFF"/>
                </a:solidFill>
                <a:latin typeface="Arial Unicode MS" panose="020B0604020202020204" pitchFamily="34" charset="-128"/>
              </a:rPr>
            </a:br>
            <a:endParaRPr lang="en-GB" altLang="en-US" sz="1600" b="1" dirty="0">
              <a:solidFill>
                <a:srgbClr val="FFFFFF"/>
              </a:solidFill>
              <a:latin typeface="Arial Unicode MS" panose="020B0604020202020204" pitchFamily="34" charset="-128"/>
            </a:endParaRPr>
          </a:p>
        </p:txBody>
      </p:sp>
      <p:grpSp>
        <p:nvGrpSpPr>
          <p:cNvPr id="11" name="Group 10"/>
          <p:cNvGrpSpPr/>
          <p:nvPr/>
        </p:nvGrpSpPr>
        <p:grpSpPr>
          <a:xfrm>
            <a:off x="274320" y="76154"/>
            <a:ext cx="4038600" cy="3899811"/>
            <a:chOff x="228600" y="209550"/>
            <a:chExt cx="3030720" cy="2438400"/>
          </a:xfrm>
          <a:solidFill>
            <a:srgbClr val="F9D28B"/>
          </a:solidFill>
        </p:grpSpPr>
        <p:sp>
          <p:nvSpPr>
            <p:cNvPr id="6" name="Rectangle 5"/>
            <p:cNvSpPr/>
            <p:nvPr/>
          </p:nvSpPr>
          <p:spPr>
            <a:xfrm>
              <a:off x="228600" y="236778"/>
              <a:ext cx="2710506" cy="2315882"/>
            </a:xfrm>
            <a:prstGeom prst="rect">
              <a:avLst/>
            </a:prstGeom>
            <a:solidFill>
              <a:srgbClr val="FBE1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defRPr/>
              </a:pPr>
              <a:r>
                <a:rPr lang="en-US" sz="2800" b="1" noProof="1">
                  <a:solidFill>
                    <a:schemeClr val="tx1"/>
                  </a:solidFill>
                  <a:latin typeface="Franklin Gothic Book" panose="020B0503020102020204" pitchFamily="34" charset="0"/>
                </a:rPr>
                <a:t>Multi Sectoral Nutrition Information System (MNIS)</a:t>
              </a:r>
              <a:endParaRPr lang="en-US" sz="3200" b="1" noProof="1">
                <a:solidFill>
                  <a:schemeClr val="tx1"/>
                </a:solidFill>
                <a:latin typeface="Franklin Gothic Book" panose="020B0503020102020204" pitchFamily="34" charset="0"/>
              </a:endParaRPr>
            </a:p>
            <a:p>
              <a:pPr eaLnBrk="1" fontAlgn="auto" hangingPunct="1">
                <a:defRPr/>
              </a:pPr>
              <a:endParaRPr lang="en-US" sz="3200" b="1" noProof="1">
                <a:solidFill>
                  <a:schemeClr val="tx1"/>
                </a:solidFill>
                <a:latin typeface="Franklin Gothic Book" panose="020B0503020102020204" pitchFamily="34" charset="0"/>
              </a:endParaRPr>
            </a:p>
            <a:p>
              <a:pPr eaLnBrk="1" fontAlgn="auto" hangingPunct="1">
                <a:defRPr/>
              </a:pPr>
              <a:r>
                <a:rPr lang="en-US" sz="2400" b="1" noProof="1">
                  <a:solidFill>
                    <a:schemeClr val="tx1"/>
                  </a:solidFill>
                  <a:latin typeface="Franklin Gothic Book" panose="020B0503020102020204" pitchFamily="34" charset="0"/>
                </a:rPr>
                <a:t>By Chola Kulya</a:t>
              </a:r>
            </a:p>
            <a:p>
              <a:pPr eaLnBrk="1" fontAlgn="auto" hangingPunct="1">
                <a:defRPr/>
              </a:pPr>
              <a:r>
                <a:rPr lang="en-US" sz="2400" b="1" noProof="1">
                  <a:solidFill>
                    <a:schemeClr val="tx1"/>
                  </a:solidFill>
                  <a:latin typeface="Franklin Gothic Book" panose="020B0503020102020204" pitchFamily="34" charset="0"/>
                </a:rPr>
                <a:t>M&amp;E Specialist, NFNC</a:t>
              </a:r>
            </a:p>
            <a:p>
              <a:pPr eaLnBrk="1" fontAlgn="auto" hangingPunct="1">
                <a:defRPr/>
              </a:pPr>
              <a:endParaRPr lang="en-US" sz="3200" b="1" noProof="1">
                <a:solidFill>
                  <a:schemeClr val="tx1"/>
                </a:solidFill>
                <a:latin typeface="Franklin Gothic Book" panose="020B0503020102020204" pitchFamily="34" charset="0"/>
              </a:endParaRPr>
            </a:p>
            <a:p>
              <a:pPr eaLnBrk="1" fontAlgn="auto" hangingPunct="1">
                <a:defRPr/>
              </a:pPr>
              <a:r>
                <a:rPr lang="en-US" sz="2800" b="1" noProof="1">
                  <a:solidFill>
                    <a:schemeClr val="tx1"/>
                  </a:solidFill>
                  <a:latin typeface="Franklin Gothic Book" panose="020B0503020102020204" pitchFamily="34" charset="0"/>
                </a:rPr>
                <a:t>14/09/2023</a:t>
              </a:r>
              <a:endParaRPr lang="en-US" sz="2000" b="1" noProof="1">
                <a:solidFill>
                  <a:schemeClr val="tx1"/>
                </a:solidFill>
                <a:latin typeface="Franklin Gothic Book" panose="020B0503020102020204" pitchFamily="34" charset="0"/>
              </a:endParaRPr>
            </a:p>
          </p:txBody>
        </p:sp>
        <p:sp>
          <p:nvSpPr>
            <p:cNvPr id="7" name="Isosceles Triangle 6"/>
            <p:cNvSpPr/>
            <p:nvPr/>
          </p:nvSpPr>
          <p:spPr>
            <a:xfrm rot="5400000">
              <a:off x="1815840" y="1204470"/>
              <a:ext cx="2438400" cy="448560"/>
            </a:xfrm>
            <a:prstGeom prst="triangle">
              <a:avLst/>
            </a:prstGeom>
            <a:solidFill>
              <a:srgbClr val="FBE1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defRPr/>
              </a:pPr>
              <a:endParaRPr lang="en-US" noProof="1"/>
            </a:p>
          </p:txBody>
        </p:sp>
      </p:grpSp>
      <p:sp>
        <p:nvSpPr>
          <p:cNvPr id="10" name="Rectangle 9"/>
          <p:cNvSpPr/>
          <p:nvPr/>
        </p:nvSpPr>
        <p:spPr>
          <a:xfrm flipV="1">
            <a:off x="0" y="4248150"/>
            <a:ext cx="9144000" cy="1524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defRPr/>
            </a:pPr>
            <a:endParaRPr lang="en-US" noProof="1"/>
          </a:p>
        </p:txBody>
      </p:sp>
      <p:pic>
        <p:nvPicPr>
          <p:cNvPr id="7174" name="Picture 15" descr="https://encrypted-tbn1.gstatic.com/images?q=tbn:ANd9GcR9zVZmiRVyRGLo3OAooWjmtUSz9SjZkyP3xM5Py3o5NOhFb-ca"/>
          <p:cNvPicPr>
            <a:picLocks noChangeAspect="1" noChangeArrowheads="1"/>
          </p:cNvPicPr>
          <p:nvPr/>
        </p:nvPicPr>
        <p:blipFill>
          <a:blip r:embed="rId3" cstate="print"/>
          <a:srcRect/>
          <a:stretch>
            <a:fillRect/>
          </a:stretch>
        </p:blipFill>
        <p:spPr bwMode="auto">
          <a:xfrm>
            <a:off x="358316" y="4248150"/>
            <a:ext cx="77357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https://encrypted-tbn0.gstatic.com/images?q=tbn:ANd9GcRMfRUcaW4lReYGKaVZLRj8X5M7jBp2QUN1d0VF-eYDt0J1JjDF"/>
          <p:cNvPicPr>
            <a:picLocks noChangeAspect="1" noChangeArrowheads="1"/>
          </p:cNvPicPr>
          <p:nvPr/>
        </p:nvPicPr>
        <p:blipFill>
          <a:blip r:embed="rId4" cstate="print"/>
          <a:srcRect/>
          <a:stretch>
            <a:fillRect/>
          </a:stretch>
        </p:blipFill>
        <p:spPr bwMode="auto">
          <a:xfrm>
            <a:off x="3663893" y="4229154"/>
            <a:ext cx="908107" cy="10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7"/>
          <p:cNvPicPr>
            <a:picLocks noChangeArrowheads="1"/>
          </p:cNvPicPr>
          <p:nvPr/>
        </p:nvPicPr>
        <p:blipFill>
          <a:blip r:embed="rId5" cstate="print"/>
          <a:srcRect/>
          <a:stretch>
            <a:fillRect/>
          </a:stretch>
        </p:blipFill>
        <p:spPr bwMode="auto">
          <a:xfrm>
            <a:off x="4471988" y="339691"/>
            <a:ext cx="44434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rotWithShape="1">
          <a:blip r:embed="rId6">
            <a:extLst>
              <a:ext uri="{28A0092B-C50C-407E-A947-70E740481C1C}">
                <a14:useLocalDpi xmlns:a14="http://schemas.microsoft.com/office/drawing/2010/main" val="0"/>
              </a:ext>
            </a:extLst>
          </a:blip>
          <a:srcRect l="2962" t="5000" r="3482" b="3003"/>
          <a:stretch>
            <a:fillRect/>
          </a:stretch>
        </p:blipFill>
        <p:spPr bwMode="auto">
          <a:xfrm>
            <a:off x="7238930" y="3333730"/>
            <a:ext cx="1630750" cy="1752554"/>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442" y="82282"/>
            <a:ext cx="8464400" cy="449694"/>
          </a:xfrm>
        </p:spPr>
        <p:txBody>
          <a:bodyPr>
            <a:noAutofit/>
          </a:bodyPr>
          <a:lstStyle/>
          <a:p>
            <a:r>
              <a:rPr lang="en-ZA" sz="3000" b="1" dirty="0">
                <a:solidFill>
                  <a:schemeClr val="bg1"/>
                </a:solidFill>
              </a:rPr>
              <a:t>questions?</a:t>
            </a:r>
            <a:br>
              <a:rPr lang="en-US" sz="2400" b="1" dirty="0">
                <a:solidFill>
                  <a:schemeClr val="bg1"/>
                </a:solidFill>
              </a:rPr>
            </a:br>
            <a:endParaRPr lang="en-US" sz="24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02" y="624431"/>
            <a:ext cx="2051050" cy="3894637"/>
          </a:xfrm>
          <a:prstGeom prst="rect">
            <a:avLst/>
          </a:prstGeom>
          <a:ln>
            <a:noFill/>
          </a:ln>
          <a:effectLst>
            <a:softEdge rad="112500"/>
          </a:effectLst>
        </p:spPr>
      </p:pic>
      <p:pic>
        <p:nvPicPr>
          <p:cNvPr id="6" name="Picture 5">
            <a:extLst>
              <a:ext uri="{FF2B5EF4-FFF2-40B4-BE49-F238E27FC236}">
                <a16:creationId xmlns:a16="http://schemas.microsoft.com/office/drawing/2014/main" id="{95D03C20-414C-43E2-B038-D76148444B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18" y="611652"/>
            <a:ext cx="3657504" cy="3894637"/>
          </a:xfrm>
          <a:prstGeom prst="rect">
            <a:avLst/>
          </a:prstGeom>
          <a:noFill/>
          <a:ln>
            <a:noFill/>
          </a:ln>
        </p:spPr>
      </p:pic>
    </p:spTree>
    <p:extLst>
      <p:ext uri="{BB962C8B-B14F-4D97-AF65-F5344CB8AC3E}">
        <p14:creationId xmlns:p14="http://schemas.microsoft.com/office/powerpoint/2010/main" val="281564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AE2B9ED-15CD-158B-3836-265F12E3424F}"/>
              </a:ext>
            </a:extLst>
          </p:cNvPr>
          <p:cNvPicPr>
            <a:picLocks noGrp="1" noChangeAspect="1"/>
          </p:cNvPicPr>
          <p:nvPr>
            <p:ph idx="1"/>
          </p:nvPr>
        </p:nvPicPr>
        <p:blipFill>
          <a:blip r:embed="rId2"/>
          <a:stretch>
            <a:fillRect/>
          </a:stretch>
        </p:blipFill>
        <p:spPr>
          <a:xfrm>
            <a:off x="4248917" y="874712"/>
            <a:ext cx="4297861" cy="3394075"/>
          </a:xfrm>
          <a:prstGeom prst="rect">
            <a:avLst/>
          </a:prstGeom>
        </p:spPr>
      </p:pic>
      <p:sp>
        <p:nvSpPr>
          <p:cNvPr id="3" name="Footer Placeholder 2">
            <a:extLst>
              <a:ext uri="{FF2B5EF4-FFF2-40B4-BE49-F238E27FC236}">
                <a16:creationId xmlns:a16="http://schemas.microsoft.com/office/drawing/2014/main" id="{57E3A6EE-FDEC-7B40-470F-138C4920345F}"/>
              </a:ext>
            </a:extLst>
          </p:cNvPr>
          <p:cNvSpPr>
            <a:spLocks noGrp="1"/>
          </p:cNvSpPr>
          <p:nvPr>
            <p:ph type="ftr" sz="quarter" idx="11"/>
          </p:nvPr>
        </p:nvSpPr>
        <p:spPr/>
        <p:txBody>
          <a:bodyPr/>
          <a:lstStyle/>
          <a:p>
            <a:pPr>
              <a:defRPr/>
            </a:pPr>
            <a:r>
              <a:rPr lang="en-US" dirty="0"/>
              <a:t>14 September 2023</a:t>
            </a:r>
          </a:p>
        </p:txBody>
      </p:sp>
      <p:sp>
        <p:nvSpPr>
          <p:cNvPr id="4" name="Title 3">
            <a:extLst>
              <a:ext uri="{FF2B5EF4-FFF2-40B4-BE49-F238E27FC236}">
                <a16:creationId xmlns:a16="http://schemas.microsoft.com/office/drawing/2014/main" id="{A20F8CD0-B279-B555-A985-B37CD56C19F7}"/>
              </a:ext>
            </a:extLst>
          </p:cNvPr>
          <p:cNvSpPr>
            <a:spLocks noGrp="1"/>
          </p:cNvSpPr>
          <p:nvPr>
            <p:ph type="title"/>
          </p:nvPr>
        </p:nvSpPr>
        <p:spPr>
          <a:xfrm>
            <a:off x="329629" y="101600"/>
            <a:ext cx="8229600" cy="384175"/>
          </a:xfrm>
        </p:spPr>
        <p:txBody>
          <a:bodyPr/>
          <a:lstStyle/>
          <a:p>
            <a:r>
              <a:rPr lang="en-US" dirty="0"/>
              <a:t>MARF - Where we are coming from</a:t>
            </a:r>
            <a:endParaRPr lang="en-ZM" dirty="0"/>
          </a:p>
        </p:txBody>
      </p:sp>
      <p:sp>
        <p:nvSpPr>
          <p:cNvPr id="7" name="Rectangle 6">
            <a:extLst>
              <a:ext uri="{FF2B5EF4-FFF2-40B4-BE49-F238E27FC236}">
                <a16:creationId xmlns:a16="http://schemas.microsoft.com/office/drawing/2014/main" id="{3858CF91-F5D6-D3AA-33B1-A62212A3C2B2}"/>
              </a:ext>
            </a:extLst>
          </p:cNvPr>
          <p:cNvSpPr/>
          <p:nvPr/>
        </p:nvSpPr>
        <p:spPr>
          <a:xfrm>
            <a:off x="329629" y="874712"/>
            <a:ext cx="3708985" cy="35257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n-US" sz="2000" b="1" dirty="0">
                <a:ln>
                  <a:solidFill>
                    <a:schemeClr val="accent1">
                      <a:lumMod val="20000"/>
                      <a:lumOff val="80000"/>
                    </a:schemeClr>
                  </a:solidFill>
                </a:ln>
                <a:solidFill>
                  <a:schemeClr val="tx1">
                    <a:lumMod val="95000"/>
                    <a:lumOff val="5000"/>
                  </a:schemeClr>
                </a:solidFill>
              </a:rPr>
              <a:t>A harmonized excel/paper-based district multisectoral aggregation reporting tool, for subnational routine data collection and reporting to the national level.</a:t>
            </a:r>
          </a:p>
          <a:p>
            <a:pPr marL="285750" indent="-285750" algn="just">
              <a:buFont typeface="Wingdings" panose="05000000000000000000" pitchFamily="2" charset="2"/>
              <a:buChar char="§"/>
            </a:pPr>
            <a:r>
              <a:rPr lang="en-US" sz="2000" b="1" dirty="0">
                <a:ln>
                  <a:solidFill>
                    <a:schemeClr val="accent1">
                      <a:lumMod val="20000"/>
                      <a:lumOff val="80000"/>
                    </a:schemeClr>
                  </a:solidFill>
                </a:ln>
                <a:solidFill>
                  <a:schemeClr val="tx1">
                    <a:lumMod val="95000"/>
                    <a:lumOff val="5000"/>
                  </a:schemeClr>
                </a:solidFill>
              </a:rPr>
              <a:t>The MARF was designed by adapting existing tools across the implementing six sectors (MoH, MCDSS, </a:t>
            </a:r>
            <a:r>
              <a:rPr lang="en-US" sz="2000" b="1" dirty="0" err="1">
                <a:ln>
                  <a:solidFill>
                    <a:schemeClr val="accent1">
                      <a:lumMod val="20000"/>
                      <a:lumOff val="80000"/>
                    </a:schemeClr>
                  </a:solidFill>
                </a:ln>
                <a:solidFill>
                  <a:schemeClr val="tx1">
                    <a:lumMod val="95000"/>
                    <a:lumOff val="5000"/>
                  </a:schemeClr>
                </a:solidFill>
              </a:rPr>
              <a:t>MoA</a:t>
            </a:r>
            <a:r>
              <a:rPr lang="en-US" sz="2000" b="1" dirty="0">
                <a:ln>
                  <a:solidFill>
                    <a:schemeClr val="accent1">
                      <a:lumMod val="20000"/>
                      <a:lumOff val="80000"/>
                    </a:schemeClr>
                  </a:solidFill>
                </a:ln>
                <a:solidFill>
                  <a:schemeClr val="tx1">
                    <a:lumMod val="95000"/>
                    <a:lumOff val="5000"/>
                  </a:schemeClr>
                </a:solidFill>
              </a:rPr>
              <a:t>, MWDS, </a:t>
            </a:r>
            <a:r>
              <a:rPr lang="en-US" sz="2000" b="1" dirty="0" err="1">
                <a:ln>
                  <a:solidFill>
                    <a:schemeClr val="accent1">
                      <a:lumMod val="20000"/>
                      <a:lumOff val="80000"/>
                    </a:schemeClr>
                  </a:solidFill>
                </a:ln>
                <a:solidFill>
                  <a:schemeClr val="tx1">
                    <a:lumMod val="95000"/>
                    <a:lumOff val="5000"/>
                  </a:schemeClr>
                </a:solidFill>
              </a:rPr>
              <a:t>MoE</a:t>
            </a:r>
            <a:r>
              <a:rPr lang="en-US" sz="2000" b="1" dirty="0">
                <a:ln>
                  <a:solidFill>
                    <a:schemeClr val="accent1">
                      <a:lumMod val="20000"/>
                      <a:lumOff val="80000"/>
                    </a:schemeClr>
                  </a:solidFill>
                </a:ln>
                <a:solidFill>
                  <a:schemeClr val="tx1">
                    <a:lumMod val="95000"/>
                    <a:lumOff val="5000"/>
                  </a:schemeClr>
                </a:solidFill>
              </a:rPr>
              <a:t>, Cross cutting.</a:t>
            </a:r>
          </a:p>
          <a:p>
            <a:pPr algn="ctr"/>
            <a:endParaRPr lang="en-ZM" dirty="0">
              <a:ln>
                <a:solidFill>
                  <a:schemeClr val="accent1">
                    <a:lumMod val="20000"/>
                    <a:lumOff val="80000"/>
                  </a:schemeClr>
                </a:solidFill>
              </a:ln>
              <a:solidFill>
                <a:schemeClr val="tx1">
                  <a:lumMod val="95000"/>
                  <a:lumOff val="5000"/>
                </a:schemeClr>
              </a:solidFill>
            </a:endParaRPr>
          </a:p>
        </p:txBody>
      </p:sp>
    </p:spTree>
    <p:extLst>
      <p:ext uri="{BB962C8B-B14F-4D97-AF65-F5344CB8AC3E}">
        <p14:creationId xmlns:p14="http://schemas.microsoft.com/office/powerpoint/2010/main" val="412353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MNIS Background</a:t>
            </a:r>
          </a:p>
        </p:txBody>
      </p:sp>
      <p:sp>
        <p:nvSpPr>
          <p:cNvPr id="11267" name="Content Placeholder 2"/>
          <p:cNvSpPr>
            <a:spLocks noGrp="1"/>
          </p:cNvSpPr>
          <p:nvPr>
            <p:ph idx="1"/>
          </p:nvPr>
        </p:nvSpPr>
        <p:spPr>
          <a:xfrm>
            <a:off x="304799" y="742998"/>
            <a:ext cx="6538087" cy="3886098"/>
          </a:xfrm>
        </p:spPr>
        <p:txBody>
          <a:bodyPr/>
          <a:lstStyle/>
          <a:p>
            <a:pPr algn="just">
              <a:buFont typeface="Wingdings" panose="05000000000000000000" pitchFamily="2" charset="2"/>
              <a:buChar char="§"/>
            </a:pPr>
            <a:r>
              <a:rPr lang="en-US" sz="2000" dirty="0"/>
              <a:t>MNIS is an integrated web based system used by NFNC, partners, and stakeholders to collect relevant and functional information on a routine basis aimed at monitoring the Nutrition Sector indicators to enable planning, decision making, M&amp;E of the Nutrition intervention.</a:t>
            </a:r>
          </a:p>
          <a:p>
            <a:pPr algn="just">
              <a:buFont typeface="Wingdings" panose="05000000000000000000" pitchFamily="2" charset="2"/>
              <a:buChar char="§"/>
            </a:pPr>
            <a:r>
              <a:rPr lang="en-US" sz="2000" dirty="0"/>
              <a:t>Goal of MNIS - To provide quality data that supports evidence-based decision making at all levels of the nutrition programme.</a:t>
            </a:r>
          </a:p>
          <a:p>
            <a:pPr algn="just">
              <a:buFont typeface="Wingdings" panose="05000000000000000000" pitchFamily="2" charset="2"/>
              <a:buChar char="§"/>
            </a:pPr>
            <a:r>
              <a:rPr lang="en-US" sz="2000" dirty="0"/>
              <a:t>It was developed by NFNC with financial support from UNICEF</a:t>
            </a:r>
            <a:endParaRPr lang="en-US" sz="2200" dirty="0"/>
          </a:p>
          <a:p>
            <a:pPr algn="just"/>
            <a:endParaRPr lang="en-US" dirty="0"/>
          </a:p>
          <a:p>
            <a:pPr algn="just"/>
            <a:endParaRPr lang="en-US" dirty="0"/>
          </a:p>
        </p:txBody>
      </p:sp>
      <p:sp>
        <p:nvSpPr>
          <p:cNvPr id="3" name="Slide Number Placeholder 2"/>
          <p:cNvSpPr>
            <a:spLocks noGrp="1"/>
          </p:cNvSpPr>
          <p:nvPr>
            <p:ph type="sldNum" sz="quarter" idx="12"/>
          </p:nvPr>
        </p:nvSpPr>
        <p:spPr/>
        <p:txBody>
          <a:bodyPr/>
          <a:lstStyle/>
          <a:p>
            <a:fld id="{42945AC0-7A14-4A73-BBAF-4B40A9B69442}" type="slidenum">
              <a:rPr lang="en-US" smtClean="0"/>
              <a:pPr/>
              <a:t>3</a:t>
            </a:fld>
            <a:endParaRPr lang="en-US" dirty="0"/>
          </a:p>
        </p:txBody>
      </p:sp>
      <p:grpSp>
        <p:nvGrpSpPr>
          <p:cNvPr id="2" name="Group 1">
            <a:extLst>
              <a:ext uri="{FF2B5EF4-FFF2-40B4-BE49-F238E27FC236}">
                <a16:creationId xmlns:a16="http://schemas.microsoft.com/office/drawing/2014/main" id="{46C06624-F568-1F9A-F4D2-66A0121CE244}"/>
              </a:ext>
            </a:extLst>
          </p:cNvPr>
          <p:cNvGrpSpPr/>
          <p:nvPr/>
        </p:nvGrpSpPr>
        <p:grpSpPr>
          <a:xfrm>
            <a:off x="7024027" y="527374"/>
            <a:ext cx="1662773" cy="2044376"/>
            <a:chOff x="3385568" y="4077755"/>
            <a:chExt cx="1662773" cy="1808264"/>
          </a:xfrm>
        </p:grpSpPr>
        <p:pic>
          <p:nvPicPr>
            <p:cNvPr id="4" name="Graphic 3" descr="Monitor with solid fill">
              <a:extLst>
                <a:ext uri="{FF2B5EF4-FFF2-40B4-BE49-F238E27FC236}">
                  <a16:creationId xmlns:a16="http://schemas.microsoft.com/office/drawing/2014/main" id="{CA1A8AB0-7DB4-C8DE-6FD5-4CD87A5C07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85568" y="4223246"/>
              <a:ext cx="1662773" cy="1662773"/>
            </a:xfrm>
            <a:prstGeom prst="rect">
              <a:avLst/>
            </a:prstGeom>
          </p:spPr>
        </p:pic>
        <p:pic>
          <p:nvPicPr>
            <p:cNvPr id="5" name="Graphic 4" descr="Gears outline">
              <a:extLst>
                <a:ext uri="{FF2B5EF4-FFF2-40B4-BE49-F238E27FC236}">
                  <a16:creationId xmlns:a16="http://schemas.microsoft.com/office/drawing/2014/main" id="{4D0C851E-4B55-0E7E-664C-40BD2CFBB78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779885" y="4613328"/>
              <a:ext cx="692999" cy="692999"/>
            </a:xfrm>
            <a:prstGeom prst="rect">
              <a:avLst/>
            </a:prstGeom>
          </p:spPr>
        </p:pic>
        <p:sp>
          <p:nvSpPr>
            <p:cNvPr id="6" name="Oval 5">
              <a:extLst>
                <a:ext uri="{FF2B5EF4-FFF2-40B4-BE49-F238E27FC236}">
                  <a16:creationId xmlns:a16="http://schemas.microsoft.com/office/drawing/2014/main" id="{95AAD8E3-AB7B-35B3-BF3E-7C5F1CBB43F8}"/>
                </a:ext>
              </a:extLst>
            </p:cNvPr>
            <p:cNvSpPr/>
            <p:nvPr/>
          </p:nvSpPr>
          <p:spPr>
            <a:xfrm>
              <a:off x="4127530" y="4299288"/>
              <a:ext cx="548640" cy="548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Single gear outline">
              <a:extLst>
                <a:ext uri="{FF2B5EF4-FFF2-40B4-BE49-F238E27FC236}">
                  <a16:creationId xmlns:a16="http://schemas.microsoft.com/office/drawing/2014/main" id="{086797D6-2FAA-D485-511B-3087725504B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5368" y="4077755"/>
              <a:ext cx="914400" cy="914400"/>
            </a:xfrm>
            <a:prstGeom prst="rect">
              <a:avLst/>
            </a:prstGeom>
          </p:spPr>
        </p:pic>
      </p:grpSp>
      <p:pic>
        <p:nvPicPr>
          <p:cNvPr id="9" name="Google Shape;390;p68">
            <a:extLst>
              <a:ext uri="{FF2B5EF4-FFF2-40B4-BE49-F238E27FC236}">
                <a16:creationId xmlns:a16="http://schemas.microsoft.com/office/drawing/2014/main" id="{85ABE5F4-AC73-301B-69B8-7FF7D14C4E20}"/>
              </a:ext>
            </a:extLst>
          </p:cNvPr>
          <p:cNvPicPr preferRelativeResize="0"/>
          <p:nvPr/>
        </p:nvPicPr>
        <p:blipFill>
          <a:blip r:embed="rId8">
            <a:alphaModFix/>
          </a:blip>
          <a:stretch>
            <a:fillRect/>
          </a:stretch>
        </p:blipFill>
        <p:spPr>
          <a:xfrm>
            <a:off x="7354927" y="2943744"/>
            <a:ext cx="1143300" cy="1143300"/>
          </a:xfrm>
          <a:prstGeom prst="rect">
            <a:avLst/>
          </a:prstGeom>
          <a:noFill/>
          <a:ln>
            <a:solidFill>
              <a:schemeClr val="tx1"/>
            </a:solidFill>
          </a:ln>
        </p:spPr>
      </p:pic>
    </p:spTree>
    <p:extLst>
      <p:ext uri="{BB962C8B-B14F-4D97-AF65-F5344CB8AC3E}">
        <p14:creationId xmlns:p14="http://schemas.microsoft.com/office/powerpoint/2010/main" val="292069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16AE4-46A6-89D5-A594-B373EFBFDF99}"/>
              </a:ext>
            </a:extLst>
          </p:cNvPr>
          <p:cNvSpPr>
            <a:spLocks noGrp="1"/>
          </p:cNvSpPr>
          <p:nvPr>
            <p:ph idx="1"/>
          </p:nvPr>
        </p:nvSpPr>
        <p:spPr>
          <a:xfrm>
            <a:off x="457200" y="819196"/>
            <a:ext cx="8229600" cy="3775029"/>
          </a:xfrm>
        </p:spPr>
        <p:txBody>
          <a:bodyPr/>
          <a:lstStyle/>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Landing page - </a:t>
            </a:r>
            <a:r>
              <a:rPr lang="en-US" b="0" i="0" u="sng" dirty="0">
                <a:solidFill>
                  <a:srgbClr val="0000FF"/>
                </a:solidFill>
                <a:effectLst/>
                <a:latin typeface="Arial" panose="020B0604020202020204" pitchFamily="34" charset="0"/>
                <a:hlinkClick r:id="rId2"/>
              </a:rPr>
              <a:t>https://nmis.nfnc.org.zm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26282A"/>
                </a:solidFill>
                <a:latin typeface="Arial" panose="020B0604020202020204" pitchFamily="34" charset="0"/>
              </a:rPr>
              <a:t>A</a:t>
            </a:r>
            <a:r>
              <a:rPr lang="en-US" sz="2400" b="0" i="0" dirty="0">
                <a:solidFill>
                  <a:srgbClr val="26282A"/>
                </a:solidFill>
                <a:effectLst/>
                <a:latin typeface="Arial" panose="020B0604020202020204" pitchFamily="34" charset="0"/>
              </a:rPr>
              <a:t> landing page as shown below should show. If you don't see this page, please clear your browser history and try again.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M"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
        <p:nvSpPr>
          <p:cNvPr id="3" name="Footer Placeholder 2">
            <a:extLst>
              <a:ext uri="{FF2B5EF4-FFF2-40B4-BE49-F238E27FC236}">
                <a16:creationId xmlns:a16="http://schemas.microsoft.com/office/drawing/2014/main" id="{1CF4293F-EBCA-EB5B-ED5D-7711B0A176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dirty="0">
                <a:solidFill>
                  <a:prstClr val="black">
                    <a:tint val="75000"/>
                  </a:prstClr>
                </a:solidFill>
                <a:latin typeface="Calibri"/>
              </a:rPr>
              <a:t>14</a:t>
            </a:r>
            <a:r>
              <a:rPr kumimoji="0" lang="en-US" sz="1200" b="0" i="0" u="none" strike="noStrike" kern="1200" cap="none" spc="0" normalizeH="0" baseline="0" noProof="1">
                <a:ln>
                  <a:noFill/>
                </a:ln>
                <a:solidFill>
                  <a:prstClr val="black">
                    <a:tint val="75000"/>
                  </a:prstClr>
                </a:solidFill>
                <a:effectLst/>
                <a:uLnTx/>
                <a:uFillTx/>
                <a:latin typeface="Calibri"/>
                <a:ea typeface="+mn-ea"/>
                <a:cs typeface="+mn-cs"/>
              </a:rPr>
              <a:t> September 2023</a:t>
            </a:r>
          </a:p>
        </p:txBody>
      </p:sp>
      <p:sp>
        <p:nvSpPr>
          <p:cNvPr id="4" name="Title 3">
            <a:extLst>
              <a:ext uri="{FF2B5EF4-FFF2-40B4-BE49-F238E27FC236}">
                <a16:creationId xmlns:a16="http://schemas.microsoft.com/office/drawing/2014/main" id="{1F662CC8-D372-2078-E0B0-EED3F10320C4}"/>
              </a:ext>
            </a:extLst>
          </p:cNvPr>
          <p:cNvSpPr>
            <a:spLocks noGrp="1"/>
          </p:cNvSpPr>
          <p:nvPr>
            <p:ph type="title"/>
          </p:nvPr>
        </p:nvSpPr>
        <p:spPr/>
        <p:txBody>
          <a:bodyPr/>
          <a:lstStyle/>
          <a:p>
            <a:r>
              <a:rPr lang="en-US" sz="3600" dirty="0"/>
              <a:t>MNIS Log in to the system</a:t>
            </a:r>
            <a:endParaRPr lang="en-ZM" dirty="0"/>
          </a:p>
        </p:txBody>
      </p:sp>
      <p:pic>
        <p:nvPicPr>
          <p:cNvPr id="5" name="Picture 4">
            <a:extLst>
              <a:ext uri="{FF2B5EF4-FFF2-40B4-BE49-F238E27FC236}">
                <a16:creationId xmlns:a16="http://schemas.microsoft.com/office/drawing/2014/main" id="{31DF6B73-EE94-DCD8-D669-1C7155790418}"/>
              </a:ext>
            </a:extLst>
          </p:cNvPr>
          <p:cNvPicPr>
            <a:picLocks noChangeAspect="1"/>
          </p:cNvPicPr>
          <p:nvPr/>
        </p:nvPicPr>
        <p:blipFill rotWithShape="1">
          <a:blip r:embed="rId3"/>
          <a:srcRect l="4000" t="16957" r="10667" b="48748"/>
          <a:stretch/>
        </p:blipFill>
        <p:spPr>
          <a:xfrm>
            <a:off x="1295485" y="2571750"/>
            <a:ext cx="5943445" cy="1660143"/>
          </a:xfrm>
          <a:prstGeom prst="rect">
            <a:avLst/>
          </a:prstGeom>
        </p:spPr>
      </p:pic>
    </p:spTree>
    <p:extLst>
      <p:ext uri="{BB962C8B-B14F-4D97-AF65-F5344CB8AC3E}">
        <p14:creationId xmlns:p14="http://schemas.microsoft.com/office/powerpoint/2010/main" val="309212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2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login screen with a sign in&#10;&#10;Description automatically generated">
            <a:extLst>
              <a:ext uri="{FF2B5EF4-FFF2-40B4-BE49-F238E27FC236}">
                <a16:creationId xmlns:a16="http://schemas.microsoft.com/office/drawing/2014/main" id="{D3B53282-70F2-4475-8F88-32EF7A88B27C}"/>
              </a:ext>
            </a:extLst>
          </p:cNvPr>
          <p:cNvPicPr>
            <a:picLocks noChangeAspect="1"/>
          </p:cNvPicPr>
          <p:nvPr/>
        </p:nvPicPr>
        <p:blipFill rotWithShape="1">
          <a:blip r:embed="rId2"/>
          <a:srcRect l="543" r="5681" b="1"/>
          <a:stretch/>
        </p:blipFill>
        <p:spPr>
          <a:xfrm>
            <a:off x="20" y="10"/>
            <a:ext cx="9143980" cy="5143490"/>
          </a:xfrm>
          <a:prstGeom prst="rect">
            <a:avLst/>
          </a:prstGeom>
        </p:spPr>
      </p:pic>
      <p:sp useBgFill="1">
        <p:nvSpPr>
          <p:cNvPr id="50" name="Freeform: Shape 3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457200"/>
            <a:ext cx="4029076" cy="4135325"/>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A7664655-BE89-946B-441C-AD9A0B4C0D3C}"/>
              </a:ext>
            </a:extLst>
          </p:cNvPr>
          <p:cNvSpPr>
            <a:spLocks noGrp="1"/>
          </p:cNvSpPr>
          <p:nvPr>
            <p:ph type="title"/>
          </p:nvPr>
        </p:nvSpPr>
        <p:spPr>
          <a:xfrm>
            <a:off x="762100" y="550976"/>
            <a:ext cx="3597628" cy="808491"/>
          </a:xfrm>
        </p:spPr>
        <p:txBody>
          <a:bodyPr vert="horz" lIns="91440" tIns="45720" rIns="91440" bIns="45720" rtlCol="0" anchor="ctr">
            <a:normAutofit/>
          </a:bodyPr>
          <a:lstStyle/>
          <a:p>
            <a:pPr algn="ctr" eaLnBrk="1" hangingPunct="1">
              <a:lnSpc>
                <a:spcPct val="90000"/>
              </a:lnSpc>
            </a:pPr>
            <a:r>
              <a:rPr lang="en-US" sz="2300" dirty="0">
                <a:latin typeface="+mj-lt"/>
              </a:rPr>
              <a:t>MNIS Log in to the system - Usernames and passwords</a:t>
            </a:r>
          </a:p>
        </p:txBody>
      </p:sp>
      <p:sp>
        <p:nvSpPr>
          <p:cNvPr id="51"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299648"/>
            <a:ext cx="1280813" cy="321738"/>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Content Placeholder 1">
            <a:extLst>
              <a:ext uri="{FF2B5EF4-FFF2-40B4-BE49-F238E27FC236}">
                <a16:creationId xmlns:a16="http://schemas.microsoft.com/office/drawing/2014/main" id="{6ACD85EF-E3CC-0BC0-4D15-A9DBF339E561}"/>
              </a:ext>
            </a:extLst>
          </p:cNvPr>
          <p:cNvSpPr>
            <a:spLocks noGrp="1"/>
          </p:cNvSpPr>
          <p:nvPr>
            <p:ph idx="1"/>
          </p:nvPr>
        </p:nvSpPr>
        <p:spPr>
          <a:xfrm>
            <a:off x="609704" y="1359467"/>
            <a:ext cx="3886098" cy="3066205"/>
          </a:xfrm>
        </p:spPr>
        <p:txBody>
          <a:bodyPr vert="horz" lIns="91440" tIns="45720" rIns="91440" bIns="45720" rtlCol="0" anchor="ctr">
            <a:normAutofit fontScale="92500" lnSpcReduction="10000"/>
          </a:bodyPr>
          <a:lstStyle/>
          <a:p>
            <a:pPr marL="114300" indent="0" eaLnBrk="1" hangingPunct="1">
              <a:lnSpc>
                <a:spcPct val="90000"/>
              </a:lnSpc>
              <a:buNone/>
            </a:pPr>
            <a:endParaRPr lang="en-US" sz="900" dirty="0"/>
          </a:p>
          <a:p>
            <a:pPr indent="-228600" eaLnBrk="1" hangingPunct="1">
              <a:lnSpc>
                <a:spcPct val="90000"/>
              </a:lnSpc>
            </a:pPr>
            <a:r>
              <a:rPr lang="en-GB" sz="1800" dirty="0">
                <a:latin typeface="Calibri" panose="020F0502020204030204" pitchFamily="34" charset="0"/>
                <a:ea typeface="Calibri" panose="020F0502020204030204" pitchFamily="34" charset="0"/>
                <a:cs typeface="Times New Roman" panose="02020603050405020304" pitchFamily="18" charset="0"/>
              </a:rPr>
              <a:t>To access the database, you need to have a username and password provided by the system administrator. </a:t>
            </a:r>
          </a:p>
          <a:p>
            <a:pPr indent="-228600" eaLnBrk="1" hangingPunct="1">
              <a:lnSpc>
                <a:spcPct val="90000"/>
              </a:lnSpc>
            </a:pPr>
            <a:r>
              <a:rPr lang="en-US" sz="1800" dirty="0"/>
              <a:t>Account Usernames are email addresses</a:t>
            </a:r>
          </a:p>
          <a:p>
            <a:pPr indent="-228600" eaLnBrk="1" hangingPunct="1">
              <a:lnSpc>
                <a:spcPct val="90000"/>
              </a:lnSpc>
            </a:pPr>
            <a:r>
              <a:rPr lang="en-US" sz="1800" dirty="0"/>
              <a:t>Once you log in, change password and update your account in terms of personal information</a:t>
            </a:r>
            <a:endParaRPr lang="en-US" sz="1800" b="0" i="0" dirty="0">
              <a:effectLst/>
            </a:endParaRPr>
          </a:p>
          <a:p>
            <a:pPr indent="-228600" eaLnBrk="1" hangingPunct="1">
              <a:lnSpc>
                <a:spcPct val="90000"/>
              </a:lnSpc>
            </a:pPr>
            <a:r>
              <a:rPr lang="en-US" sz="1800" dirty="0"/>
              <a:t>I</a:t>
            </a:r>
            <a:r>
              <a:rPr lang="en-US" sz="1800" b="0" i="0" dirty="0">
                <a:effectLst/>
              </a:rPr>
              <a:t>f you are unable to access the system use:</a:t>
            </a:r>
          </a:p>
          <a:p>
            <a:pPr marL="114300" indent="0" eaLnBrk="1" hangingPunct="1">
              <a:lnSpc>
                <a:spcPct val="90000"/>
              </a:lnSpc>
              <a:buNone/>
            </a:pPr>
            <a:r>
              <a:rPr lang="en-US" sz="1800" b="0" i="0" dirty="0">
                <a:effectLst/>
              </a:rPr>
              <a:t>          username: test </a:t>
            </a:r>
          </a:p>
          <a:p>
            <a:pPr marL="114300" indent="0" eaLnBrk="1" hangingPunct="1">
              <a:lnSpc>
                <a:spcPct val="90000"/>
              </a:lnSpc>
              <a:buNone/>
            </a:pPr>
            <a:r>
              <a:rPr lang="en-US" sz="1800" b="0" i="0" dirty="0">
                <a:effectLst/>
              </a:rPr>
              <a:t>          password: Nfnc@2023</a:t>
            </a:r>
          </a:p>
          <a:p>
            <a:pPr marL="0" indent="-228600" eaLnBrk="1" hangingPunct="1">
              <a:lnSpc>
                <a:spcPct val="90000"/>
              </a:lnSpc>
            </a:pPr>
            <a:endParaRPr lang="en-US" sz="1400" dirty="0"/>
          </a:p>
        </p:txBody>
      </p:sp>
      <p:sp>
        <p:nvSpPr>
          <p:cNvPr id="3" name="Footer Placeholder 2">
            <a:extLst>
              <a:ext uri="{FF2B5EF4-FFF2-40B4-BE49-F238E27FC236}">
                <a16:creationId xmlns:a16="http://schemas.microsoft.com/office/drawing/2014/main" id="{3ED7814E-B821-2903-FA92-D080D37395CC}"/>
              </a:ext>
            </a:extLst>
          </p:cNvPr>
          <p:cNvSpPr>
            <a:spLocks noGrp="1"/>
          </p:cNvSpPr>
          <p:nvPr>
            <p:ph type="ftr" sz="quarter" idx="11"/>
          </p:nvPr>
        </p:nvSpPr>
        <p:spPr>
          <a:xfrm>
            <a:off x="3028950" y="4767262"/>
            <a:ext cx="3086100" cy="273844"/>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noProof="0" dirty="0">
                <a:solidFill>
                  <a:srgbClr val="FFFFFF"/>
                </a:solidFill>
                <a:latin typeface="Calibri" panose="020F0502020204030204"/>
              </a:rPr>
              <a:t>14</a:t>
            </a:r>
            <a:r>
              <a:rPr kumimoji="0" lang="en-US" sz="800" b="0" i="0" u="none" strike="noStrike" kern="1200" cap="none" spc="0" normalizeH="0" baseline="0" noProof="0" dirty="0">
                <a:ln>
                  <a:noFill/>
                </a:ln>
                <a:solidFill>
                  <a:srgbClr val="FFFFFF"/>
                </a:solidFill>
                <a:effectLst/>
                <a:uLnTx/>
                <a:uFillTx/>
                <a:latin typeface="Calibri" panose="020F0502020204030204"/>
                <a:ea typeface="+mn-ea"/>
                <a:cs typeface="+mn-cs"/>
              </a:rPr>
              <a:t> September 2023</a:t>
            </a:r>
          </a:p>
        </p:txBody>
      </p:sp>
    </p:spTree>
    <p:extLst>
      <p:ext uri="{BB962C8B-B14F-4D97-AF65-F5344CB8AC3E}">
        <p14:creationId xmlns:p14="http://schemas.microsoft.com/office/powerpoint/2010/main" val="36653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19CCA6-9048-AE47-62A3-A1B99F07DCCD}"/>
              </a:ext>
            </a:extLst>
          </p:cNvPr>
          <p:cNvGraphicFramePr>
            <a:graphicFrameLocks noGrp="1"/>
          </p:cNvGraphicFramePr>
          <p:nvPr>
            <p:ph idx="1"/>
            <p:extLst>
              <p:ext uri="{D42A27DB-BD31-4B8C-83A1-F6EECF244321}">
                <p14:modId xmlns:p14="http://schemas.microsoft.com/office/powerpoint/2010/main" val="582709119"/>
              </p:ext>
            </p:extLst>
          </p:nvPr>
        </p:nvGraphicFramePr>
        <p:xfrm>
          <a:off x="457200" y="819196"/>
          <a:ext cx="8229600" cy="3347680"/>
        </p:xfrm>
        <a:graphic>
          <a:graphicData uri="http://schemas.openxmlformats.org/drawingml/2006/table">
            <a:tbl>
              <a:tblPr firstRow="1" bandRow="1">
                <a:tableStyleId>{5C22544A-7EE6-4342-B048-85BDC9FD1C3A}</a:tableStyleId>
              </a:tblPr>
              <a:tblGrid>
                <a:gridCol w="2286048">
                  <a:extLst>
                    <a:ext uri="{9D8B030D-6E8A-4147-A177-3AD203B41FA5}">
                      <a16:colId xmlns:a16="http://schemas.microsoft.com/office/drawing/2014/main" val="3371599017"/>
                    </a:ext>
                  </a:extLst>
                </a:gridCol>
                <a:gridCol w="1295366">
                  <a:extLst>
                    <a:ext uri="{9D8B030D-6E8A-4147-A177-3AD203B41FA5}">
                      <a16:colId xmlns:a16="http://schemas.microsoft.com/office/drawing/2014/main" val="2609047975"/>
                    </a:ext>
                  </a:extLst>
                </a:gridCol>
                <a:gridCol w="1356346">
                  <a:extLst>
                    <a:ext uri="{9D8B030D-6E8A-4147-A177-3AD203B41FA5}">
                      <a16:colId xmlns:a16="http://schemas.microsoft.com/office/drawing/2014/main" val="2940454466"/>
                    </a:ext>
                  </a:extLst>
                </a:gridCol>
                <a:gridCol w="1645920">
                  <a:extLst>
                    <a:ext uri="{9D8B030D-6E8A-4147-A177-3AD203B41FA5}">
                      <a16:colId xmlns:a16="http://schemas.microsoft.com/office/drawing/2014/main" val="2930539385"/>
                    </a:ext>
                  </a:extLst>
                </a:gridCol>
                <a:gridCol w="1645920">
                  <a:extLst>
                    <a:ext uri="{9D8B030D-6E8A-4147-A177-3AD203B41FA5}">
                      <a16:colId xmlns:a16="http://schemas.microsoft.com/office/drawing/2014/main" val="3129223118"/>
                    </a:ext>
                  </a:extLst>
                </a:gridCol>
              </a:tblGrid>
              <a:tr h="418460">
                <a:tc>
                  <a:txBody>
                    <a:bodyPr/>
                    <a:lstStyle/>
                    <a:p>
                      <a:r>
                        <a:rPr lang="en-US" dirty="0">
                          <a:solidFill>
                            <a:schemeClr val="tx1"/>
                          </a:solidFill>
                        </a:rPr>
                        <a:t>PROVINCES (7)</a:t>
                      </a:r>
                      <a:endParaRPr lang="en-ZM" dirty="0">
                        <a:solidFill>
                          <a:schemeClr val="tx1"/>
                        </a:solidFill>
                      </a:endParaRPr>
                    </a:p>
                  </a:txBody>
                  <a:tcPr>
                    <a:solidFill>
                      <a:schemeClr val="accent4">
                        <a:lumMod val="60000"/>
                        <a:lumOff val="40000"/>
                      </a:schemeClr>
                    </a:solidFill>
                  </a:tcPr>
                </a:tc>
                <a:tc gridSpan="4">
                  <a:txBody>
                    <a:bodyPr/>
                    <a:lstStyle/>
                    <a:p>
                      <a:r>
                        <a:rPr lang="en-US" dirty="0">
                          <a:solidFill>
                            <a:schemeClr val="tx1"/>
                          </a:solidFill>
                        </a:rPr>
                        <a:t>DISTRICTS (17)</a:t>
                      </a:r>
                      <a:endParaRPr lang="en-ZM" dirty="0">
                        <a:solidFill>
                          <a:schemeClr val="tx1"/>
                        </a:solidFill>
                      </a:endParaRPr>
                    </a:p>
                  </a:txBody>
                  <a:tcPr>
                    <a:solidFill>
                      <a:schemeClr val="accent4">
                        <a:lumMod val="60000"/>
                        <a:lumOff val="40000"/>
                      </a:schemeClr>
                    </a:solidFill>
                  </a:tcPr>
                </a:tc>
                <a:tc hMerge="1">
                  <a:txBody>
                    <a:bodyPr/>
                    <a:lstStyle/>
                    <a:p>
                      <a:endParaRPr lang="en-ZM"/>
                    </a:p>
                  </a:txBody>
                  <a:tcPr/>
                </a:tc>
                <a:tc hMerge="1">
                  <a:txBody>
                    <a:bodyPr/>
                    <a:lstStyle/>
                    <a:p>
                      <a:endParaRPr lang="en-ZM"/>
                    </a:p>
                  </a:txBody>
                  <a:tcPr/>
                </a:tc>
                <a:tc hMerge="1">
                  <a:txBody>
                    <a:bodyPr/>
                    <a:lstStyle/>
                    <a:p>
                      <a:endParaRPr lang="en-ZM" dirty="0"/>
                    </a:p>
                  </a:txBody>
                  <a:tcPr/>
                </a:tc>
                <a:extLst>
                  <a:ext uri="{0D108BD9-81ED-4DB2-BD59-A6C34878D82A}">
                    <a16:rowId xmlns:a16="http://schemas.microsoft.com/office/drawing/2014/main" val="346949726"/>
                  </a:ext>
                </a:extLst>
              </a:tr>
              <a:tr h="418460">
                <a:tc>
                  <a:txBody>
                    <a:bodyPr/>
                    <a:lstStyle/>
                    <a:p>
                      <a:r>
                        <a:rPr lang="en-US" b="1" dirty="0"/>
                        <a:t>Lusaka Province</a:t>
                      </a:r>
                      <a:endParaRPr lang="en-ZM" b="1" dirty="0"/>
                    </a:p>
                  </a:txBody>
                  <a:tcPr>
                    <a:solidFill>
                      <a:schemeClr val="accent2">
                        <a:lumMod val="20000"/>
                        <a:lumOff val="80000"/>
                      </a:schemeClr>
                    </a:solidFill>
                  </a:tcPr>
                </a:tc>
                <a:tc>
                  <a:txBody>
                    <a:bodyPr/>
                    <a:lstStyle/>
                    <a:p>
                      <a:r>
                        <a:rPr lang="en-US" dirty="0"/>
                        <a:t>Lusaka</a:t>
                      </a:r>
                      <a:endParaRPr lang="en-ZM" dirty="0"/>
                    </a:p>
                  </a:txBody>
                  <a:tcPr>
                    <a:solidFill>
                      <a:schemeClr val="accent2">
                        <a:lumMod val="20000"/>
                        <a:lumOff val="80000"/>
                      </a:schemeClr>
                    </a:solidFill>
                  </a:tcPr>
                </a:tc>
                <a:tc>
                  <a:txBody>
                    <a:bodyPr/>
                    <a:lstStyle/>
                    <a:p>
                      <a:r>
                        <a:rPr lang="en-US" dirty="0"/>
                        <a:t>Chongwe</a:t>
                      </a:r>
                      <a:endParaRPr lang="en-ZM" dirty="0"/>
                    </a:p>
                  </a:txBody>
                  <a:tcPr>
                    <a:solidFill>
                      <a:schemeClr val="accent2">
                        <a:lumMod val="20000"/>
                        <a:lumOff val="80000"/>
                      </a:schemeClr>
                    </a:solidFill>
                  </a:tcPr>
                </a:tc>
                <a:tc>
                  <a:txBody>
                    <a:bodyPr/>
                    <a:lstStyle/>
                    <a:p>
                      <a:endParaRPr lang="en-ZM"/>
                    </a:p>
                  </a:txBody>
                  <a:tcPr>
                    <a:solidFill>
                      <a:schemeClr val="accent2">
                        <a:lumMod val="20000"/>
                        <a:lumOff val="80000"/>
                      </a:schemeClr>
                    </a:solidFill>
                  </a:tcPr>
                </a:tc>
                <a:tc>
                  <a:txBody>
                    <a:bodyPr/>
                    <a:lstStyle/>
                    <a:p>
                      <a:endParaRPr lang="en-ZM" dirty="0"/>
                    </a:p>
                  </a:txBody>
                  <a:tcPr>
                    <a:solidFill>
                      <a:schemeClr val="accent2">
                        <a:lumMod val="20000"/>
                        <a:lumOff val="80000"/>
                      </a:schemeClr>
                    </a:solidFill>
                  </a:tcPr>
                </a:tc>
                <a:extLst>
                  <a:ext uri="{0D108BD9-81ED-4DB2-BD59-A6C34878D82A}">
                    <a16:rowId xmlns:a16="http://schemas.microsoft.com/office/drawing/2014/main" val="1535234111"/>
                  </a:ext>
                </a:extLst>
              </a:tr>
              <a:tr h="418460">
                <a:tc>
                  <a:txBody>
                    <a:bodyPr/>
                    <a:lstStyle/>
                    <a:p>
                      <a:r>
                        <a:rPr lang="en-US" b="1" dirty="0"/>
                        <a:t>Eastern Province</a:t>
                      </a:r>
                      <a:endParaRPr lang="en-ZM" b="1" dirty="0"/>
                    </a:p>
                  </a:txBody>
                  <a:tcPr/>
                </a:tc>
                <a:tc>
                  <a:txBody>
                    <a:bodyPr/>
                    <a:lstStyle/>
                    <a:p>
                      <a:r>
                        <a:rPr lang="en-US" dirty="0"/>
                        <a:t>Chipata</a:t>
                      </a:r>
                      <a:endParaRPr lang="en-ZM" dirty="0"/>
                    </a:p>
                  </a:txBody>
                  <a:tcPr/>
                </a:tc>
                <a:tc>
                  <a:txBody>
                    <a:bodyPr/>
                    <a:lstStyle/>
                    <a:p>
                      <a:r>
                        <a:rPr lang="en-US" dirty="0"/>
                        <a:t>Lundazi</a:t>
                      </a:r>
                      <a:endParaRPr lang="en-ZM" dirty="0"/>
                    </a:p>
                  </a:txBody>
                  <a:tcPr/>
                </a:tc>
                <a:tc>
                  <a:txBody>
                    <a:bodyPr/>
                    <a:lstStyle/>
                    <a:p>
                      <a:endParaRPr lang="en-ZM"/>
                    </a:p>
                  </a:txBody>
                  <a:tcPr/>
                </a:tc>
                <a:tc>
                  <a:txBody>
                    <a:bodyPr/>
                    <a:lstStyle/>
                    <a:p>
                      <a:endParaRPr lang="en-ZM" dirty="0"/>
                    </a:p>
                  </a:txBody>
                  <a:tcPr/>
                </a:tc>
                <a:extLst>
                  <a:ext uri="{0D108BD9-81ED-4DB2-BD59-A6C34878D82A}">
                    <a16:rowId xmlns:a16="http://schemas.microsoft.com/office/drawing/2014/main" val="2697770979"/>
                  </a:ext>
                </a:extLst>
              </a:tr>
              <a:tr h="418460">
                <a:tc>
                  <a:txBody>
                    <a:bodyPr/>
                    <a:lstStyle/>
                    <a:p>
                      <a:r>
                        <a:rPr lang="en-US" b="1" dirty="0" err="1"/>
                        <a:t>Muchinga</a:t>
                      </a:r>
                      <a:r>
                        <a:rPr lang="en-US" b="1" dirty="0"/>
                        <a:t> Province</a:t>
                      </a:r>
                      <a:endParaRPr lang="en-ZM" b="1" dirty="0"/>
                    </a:p>
                  </a:txBody>
                  <a:tcPr>
                    <a:solidFill>
                      <a:schemeClr val="accent2">
                        <a:lumMod val="20000"/>
                        <a:lumOff val="80000"/>
                      </a:schemeClr>
                    </a:solidFill>
                  </a:tcPr>
                </a:tc>
                <a:tc>
                  <a:txBody>
                    <a:bodyPr/>
                    <a:lstStyle/>
                    <a:p>
                      <a:r>
                        <a:rPr lang="en-US" dirty="0" err="1"/>
                        <a:t>Chinsali</a:t>
                      </a:r>
                      <a:endParaRPr lang="en-ZM" dirty="0"/>
                    </a:p>
                  </a:txBody>
                  <a:tcPr>
                    <a:solidFill>
                      <a:schemeClr val="accent2">
                        <a:lumMod val="20000"/>
                        <a:lumOff val="80000"/>
                      </a:schemeClr>
                    </a:solidFill>
                  </a:tcPr>
                </a:tc>
                <a:tc>
                  <a:txBody>
                    <a:bodyPr/>
                    <a:lstStyle/>
                    <a:p>
                      <a:r>
                        <a:rPr lang="en-US" dirty="0" err="1"/>
                        <a:t>Isoka</a:t>
                      </a:r>
                      <a:endParaRPr lang="en-ZM"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Mpika</a:t>
                      </a:r>
                      <a:endParaRPr lang="en-ZM"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M" dirty="0"/>
                    </a:p>
                  </a:txBody>
                  <a:tcPr>
                    <a:solidFill>
                      <a:schemeClr val="accent2">
                        <a:lumMod val="20000"/>
                        <a:lumOff val="80000"/>
                      </a:schemeClr>
                    </a:solidFill>
                  </a:tcPr>
                </a:tc>
                <a:extLst>
                  <a:ext uri="{0D108BD9-81ED-4DB2-BD59-A6C34878D82A}">
                    <a16:rowId xmlns:a16="http://schemas.microsoft.com/office/drawing/2014/main" val="3971641763"/>
                  </a:ext>
                </a:extLst>
              </a:tr>
              <a:tr h="418460">
                <a:tc>
                  <a:txBody>
                    <a:bodyPr/>
                    <a:lstStyle/>
                    <a:p>
                      <a:r>
                        <a:rPr lang="en-US" b="1" dirty="0" err="1"/>
                        <a:t>Luapula</a:t>
                      </a:r>
                      <a:r>
                        <a:rPr lang="en-US" b="1" dirty="0"/>
                        <a:t> Province</a:t>
                      </a:r>
                      <a:endParaRPr lang="en-ZM" b="1" dirty="0"/>
                    </a:p>
                  </a:txBody>
                  <a:tcPr/>
                </a:tc>
                <a:tc>
                  <a:txBody>
                    <a:bodyPr/>
                    <a:lstStyle/>
                    <a:p>
                      <a:r>
                        <a:rPr lang="en-US" dirty="0" err="1"/>
                        <a:t>Chiengi</a:t>
                      </a:r>
                      <a:endParaRPr lang="en-ZM" dirty="0"/>
                    </a:p>
                  </a:txBody>
                  <a:tcPr/>
                </a:tc>
                <a:tc>
                  <a:txBody>
                    <a:bodyPr/>
                    <a:lstStyle/>
                    <a:p>
                      <a:endParaRPr lang="en-ZM"/>
                    </a:p>
                  </a:txBody>
                  <a:tcPr/>
                </a:tc>
                <a:tc>
                  <a:txBody>
                    <a:bodyPr/>
                    <a:lstStyle/>
                    <a:p>
                      <a:endParaRPr lang="en-ZM"/>
                    </a:p>
                  </a:txBody>
                  <a:tcPr/>
                </a:tc>
                <a:tc>
                  <a:txBody>
                    <a:bodyPr/>
                    <a:lstStyle/>
                    <a:p>
                      <a:endParaRPr lang="en-ZM" dirty="0"/>
                    </a:p>
                  </a:txBody>
                  <a:tcPr/>
                </a:tc>
                <a:extLst>
                  <a:ext uri="{0D108BD9-81ED-4DB2-BD59-A6C34878D82A}">
                    <a16:rowId xmlns:a16="http://schemas.microsoft.com/office/drawing/2014/main" val="559258712"/>
                  </a:ext>
                </a:extLst>
              </a:tr>
              <a:tr h="418460">
                <a:tc>
                  <a:txBody>
                    <a:bodyPr/>
                    <a:lstStyle/>
                    <a:p>
                      <a:r>
                        <a:rPr lang="en-US" b="1" dirty="0"/>
                        <a:t>Southern Province</a:t>
                      </a:r>
                      <a:endParaRPr lang="en-ZM" b="1" dirty="0"/>
                    </a:p>
                  </a:txBody>
                  <a:tcPr>
                    <a:solidFill>
                      <a:schemeClr val="accent2">
                        <a:lumMod val="20000"/>
                        <a:lumOff val="80000"/>
                      </a:schemeClr>
                    </a:solidFill>
                  </a:tcPr>
                </a:tc>
                <a:tc>
                  <a:txBody>
                    <a:bodyPr/>
                    <a:lstStyle/>
                    <a:p>
                      <a:r>
                        <a:rPr lang="en-US" dirty="0" err="1"/>
                        <a:t>Choma</a:t>
                      </a:r>
                      <a:endParaRPr lang="en-ZM" dirty="0"/>
                    </a:p>
                  </a:txBody>
                  <a:tcPr>
                    <a:solidFill>
                      <a:schemeClr val="accent2">
                        <a:lumMod val="20000"/>
                        <a:lumOff val="80000"/>
                      </a:schemeClr>
                    </a:solidFill>
                  </a:tcPr>
                </a:tc>
                <a:tc>
                  <a:txBody>
                    <a:bodyPr/>
                    <a:lstStyle/>
                    <a:p>
                      <a:r>
                        <a:rPr lang="en-US" dirty="0" err="1"/>
                        <a:t>Monze</a:t>
                      </a:r>
                      <a:endParaRPr lang="en-ZM" dirty="0"/>
                    </a:p>
                  </a:txBody>
                  <a:tcPr>
                    <a:solidFill>
                      <a:schemeClr val="accent2">
                        <a:lumMod val="20000"/>
                        <a:lumOff val="80000"/>
                      </a:schemeClr>
                    </a:solidFill>
                  </a:tcPr>
                </a:tc>
                <a:tc>
                  <a:txBody>
                    <a:bodyPr/>
                    <a:lstStyle/>
                    <a:p>
                      <a:endParaRPr lang="en-ZM"/>
                    </a:p>
                  </a:txBody>
                  <a:tcPr>
                    <a:solidFill>
                      <a:schemeClr val="accent2">
                        <a:lumMod val="20000"/>
                        <a:lumOff val="80000"/>
                      </a:schemeClr>
                    </a:solidFill>
                  </a:tcPr>
                </a:tc>
                <a:tc>
                  <a:txBody>
                    <a:bodyPr/>
                    <a:lstStyle/>
                    <a:p>
                      <a:endParaRPr lang="en-ZM" dirty="0"/>
                    </a:p>
                  </a:txBody>
                  <a:tcPr>
                    <a:solidFill>
                      <a:schemeClr val="accent2">
                        <a:lumMod val="20000"/>
                        <a:lumOff val="80000"/>
                      </a:schemeClr>
                    </a:solidFill>
                  </a:tcPr>
                </a:tc>
                <a:extLst>
                  <a:ext uri="{0D108BD9-81ED-4DB2-BD59-A6C34878D82A}">
                    <a16:rowId xmlns:a16="http://schemas.microsoft.com/office/drawing/2014/main" val="2049638227"/>
                  </a:ext>
                </a:extLst>
              </a:tr>
              <a:tr h="418460">
                <a:tc>
                  <a:txBody>
                    <a:bodyPr/>
                    <a:lstStyle/>
                    <a:p>
                      <a:r>
                        <a:rPr lang="en-US" b="1" dirty="0"/>
                        <a:t>Western Province</a:t>
                      </a:r>
                      <a:endParaRPr lang="en-ZM" b="1" dirty="0"/>
                    </a:p>
                  </a:txBody>
                  <a:tcPr/>
                </a:tc>
                <a:tc>
                  <a:txBody>
                    <a:bodyPr/>
                    <a:lstStyle/>
                    <a:p>
                      <a:r>
                        <a:rPr lang="en-US" dirty="0" err="1"/>
                        <a:t>Mongu</a:t>
                      </a:r>
                      <a:endParaRPr lang="en-ZM" dirty="0"/>
                    </a:p>
                  </a:txBody>
                  <a:tcPr/>
                </a:tc>
                <a:tc>
                  <a:txBody>
                    <a:bodyPr/>
                    <a:lstStyle/>
                    <a:p>
                      <a:r>
                        <a:rPr lang="en-US" dirty="0" err="1"/>
                        <a:t>Kalabo</a:t>
                      </a:r>
                      <a:endParaRPr lang="en-ZM" dirty="0"/>
                    </a:p>
                  </a:txBody>
                  <a:tcPr/>
                </a:tc>
                <a:tc>
                  <a:txBody>
                    <a:bodyPr/>
                    <a:lstStyle/>
                    <a:p>
                      <a:r>
                        <a:rPr lang="en-US" dirty="0"/>
                        <a:t>Kaoma</a:t>
                      </a:r>
                      <a:endParaRPr lang="en-ZM" dirty="0"/>
                    </a:p>
                  </a:txBody>
                  <a:tcPr/>
                </a:tc>
                <a:tc>
                  <a:txBody>
                    <a:bodyPr/>
                    <a:lstStyle/>
                    <a:p>
                      <a:r>
                        <a:rPr lang="en-US" dirty="0" err="1"/>
                        <a:t>Shangombo</a:t>
                      </a:r>
                      <a:endParaRPr lang="en-ZM" dirty="0"/>
                    </a:p>
                  </a:txBody>
                  <a:tcPr/>
                </a:tc>
                <a:extLst>
                  <a:ext uri="{0D108BD9-81ED-4DB2-BD59-A6C34878D82A}">
                    <a16:rowId xmlns:a16="http://schemas.microsoft.com/office/drawing/2014/main" val="3158963508"/>
                  </a:ext>
                </a:extLst>
              </a:tr>
              <a:tr h="418460">
                <a:tc>
                  <a:txBody>
                    <a:bodyPr/>
                    <a:lstStyle/>
                    <a:p>
                      <a:r>
                        <a:rPr lang="en-US" b="1" dirty="0"/>
                        <a:t>N. Western Province</a:t>
                      </a:r>
                      <a:endParaRPr lang="en-ZM" b="1" dirty="0"/>
                    </a:p>
                  </a:txBody>
                  <a:tcPr>
                    <a:solidFill>
                      <a:schemeClr val="accent2">
                        <a:lumMod val="20000"/>
                        <a:lumOff val="80000"/>
                      </a:schemeClr>
                    </a:solidFill>
                  </a:tcPr>
                </a:tc>
                <a:tc>
                  <a:txBody>
                    <a:bodyPr/>
                    <a:lstStyle/>
                    <a:p>
                      <a:r>
                        <a:rPr lang="en-US" dirty="0"/>
                        <a:t>Solwezi</a:t>
                      </a:r>
                      <a:endParaRPr lang="en-ZM" dirty="0"/>
                    </a:p>
                  </a:txBody>
                  <a:tcPr>
                    <a:solidFill>
                      <a:schemeClr val="accent2">
                        <a:lumMod val="20000"/>
                        <a:lumOff val="80000"/>
                      </a:schemeClr>
                    </a:solidFill>
                  </a:tcPr>
                </a:tc>
                <a:tc>
                  <a:txBody>
                    <a:bodyPr/>
                    <a:lstStyle/>
                    <a:p>
                      <a:r>
                        <a:rPr lang="en-US" dirty="0"/>
                        <a:t>Zambezi</a:t>
                      </a:r>
                      <a:endParaRPr lang="en-ZM" dirty="0"/>
                    </a:p>
                  </a:txBody>
                  <a:tcPr>
                    <a:solidFill>
                      <a:schemeClr val="accent2">
                        <a:lumMod val="20000"/>
                        <a:lumOff val="80000"/>
                      </a:schemeClr>
                    </a:solidFill>
                  </a:tcPr>
                </a:tc>
                <a:tc>
                  <a:txBody>
                    <a:bodyPr/>
                    <a:lstStyle/>
                    <a:p>
                      <a:r>
                        <a:rPr lang="en-US" dirty="0" err="1"/>
                        <a:t>Mwinilunga</a:t>
                      </a:r>
                      <a:endParaRPr lang="en-ZM" dirty="0"/>
                    </a:p>
                  </a:txBody>
                  <a:tcPr>
                    <a:solidFill>
                      <a:schemeClr val="accent2">
                        <a:lumMod val="20000"/>
                        <a:lumOff val="80000"/>
                      </a:schemeClr>
                    </a:solidFill>
                  </a:tcPr>
                </a:tc>
                <a:tc>
                  <a:txBody>
                    <a:bodyPr/>
                    <a:lstStyle/>
                    <a:p>
                      <a:endParaRPr lang="en-ZM" dirty="0"/>
                    </a:p>
                  </a:txBody>
                  <a:tcPr>
                    <a:solidFill>
                      <a:schemeClr val="accent2">
                        <a:lumMod val="20000"/>
                        <a:lumOff val="80000"/>
                      </a:schemeClr>
                    </a:solidFill>
                  </a:tcPr>
                </a:tc>
                <a:extLst>
                  <a:ext uri="{0D108BD9-81ED-4DB2-BD59-A6C34878D82A}">
                    <a16:rowId xmlns:a16="http://schemas.microsoft.com/office/drawing/2014/main" val="47503728"/>
                  </a:ext>
                </a:extLst>
              </a:tr>
            </a:tbl>
          </a:graphicData>
        </a:graphic>
      </p:graphicFrame>
      <p:sp>
        <p:nvSpPr>
          <p:cNvPr id="3" name="Footer Placeholder 2">
            <a:extLst>
              <a:ext uri="{FF2B5EF4-FFF2-40B4-BE49-F238E27FC236}">
                <a16:creationId xmlns:a16="http://schemas.microsoft.com/office/drawing/2014/main" id="{7C4C6A88-D213-A08C-49F0-45FC8AC917D7}"/>
              </a:ext>
            </a:extLst>
          </p:cNvPr>
          <p:cNvSpPr>
            <a:spLocks noGrp="1"/>
          </p:cNvSpPr>
          <p:nvPr>
            <p:ph type="ftr" sz="quarter" idx="11"/>
          </p:nvPr>
        </p:nvSpPr>
        <p:spPr/>
        <p:txBody>
          <a:bodyPr/>
          <a:lstStyle/>
          <a:p>
            <a:pPr>
              <a:defRPr/>
            </a:pPr>
            <a:r>
              <a:rPr lang="en-US" dirty="0"/>
              <a:t>14 September 2023</a:t>
            </a:r>
          </a:p>
        </p:txBody>
      </p:sp>
      <p:sp>
        <p:nvSpPr>
          <p:cNvPr id="4" name="Title 3">
            <a:extLst>
              <a:ext uri="{FF2B5EF4-FFF2-40B4-BE49-F238E27FC236}">
                <a16:creationId xmlns:a16="http://schemas.microsoft.com/office/drawing/2014/main" id="{65C696B4-0D06-7659-C8BD-519119B8F9A9}"/>
              </a:ext>
            </a:extLst>
          </p:cNvPr>
          <p:cNvSpPr>
            <a:spLocks noGrp="1"/>
          </p:cNvSpPr>
          <p:nvPr>
            <p:ph type="title"/>
          </p:nvPr>
        </p:nvSpPr>
        <p:spPr/>
        <p:txBody>
          <a:bodyPr/>
          <a:lstStyle/>
          <a:p>
            <a:r>
              <a:rPr lang="en-US" sz="2800" dirty="0"/>
              <a:t>Districts where MNIS is being implemented</a:t>
            </a:r>
            <a:endParaRPr lang="en-ZM" dirty="0"/>
          </a:p>
        </p:txBody>
      </p:sp>
    </p:spTree>
    <p:extLst>
      <p:ext uri="{BB962C8B-B14F-4D97-AF65-F5344CB8AC3E}">
        <p14:creationId xmlns:p14="http://schemas.microsoft.com/office/powerpoint/2010/main" val="176847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Integrated Data Repository</a:t>
            </a:r>
          </a:p>
        </p:txBody>
      </p:sp>
      <p:sp>
        <p:nvSpPr>
          <p:cNvPr id="11267" name="Content Placeholder 2"/>
          <p:cNvSpPr>
            <a:spLocks noGrp="1"/>
          </p:cNvSpPr>
          <p:nvPr>
            <p:ph idx="1"/>
          </p:nvPr>
        </p:nvSpPr>
        <p:spPr>
          <a:xfrm>
            <a:off x="457200" y="819195"/>
            <a:ext cx="8229600" cy="3775029"/>
          </a:xfrm>
        </p:spPr>
        <p:txBody>
          <a:bodyPr/>
          <a:lstStyle/>
          <a:p>
            <a:pPr lvl="0"/>
            <a:endParaRPr lang="en-US" dirty="0"/>
          </a:p>
          <a:p>
            <a:pPr marL="0" lvl="0" indent="0">
              <a:buNone/>
            </a:pPr>
            <a:endParaRPr lang="en-US" dirty="0"/>
          </a:p>
        </p:txBody>
      </p:sp>
      <p:sp>
        <p:nvSpPr>
          <p:cNvPr id="3" name="Slide Number Placeholder 2"/>
          <p:cNvSpPr>
            <a:spLocks noGrp="1"/>
          </p:cNvSpPr>
          <p:nvPr>
            <p:ph type="sldNum" sz="quarter" idx="12"/>
          </p:nvPr>
        </p:nvSpPr>
        <p:spPr/>
        <p:txBody>
          <a:bodyPr/>
          <a:lstStyle/>
          <a:p>
            <a:fld id="{42945AC0-7A14-4A73-BBAF-4B40A9B69442}" type="slidenum">
              <a:rPr lang="en-US" smtClean="0"/>
              <a:pPr/>
              <a:t>7</a:t>
            </a:fld>
            <a:endParaRPr lang="en-US" dirty="0"/>
          </a:p>
        </p:txBody>
      </p:sp>
      <p:sp>
        <p:nvSpPr>
          <p:cNvPr id="8" name="Slide Number Placeholder 2">
            <a:extLst>
              <a:ext uri="{FF2B5EF4-FFF2-40B4-BE49-F238E27FC236}">
                <a16:creationId xmlns:a16="http://schemas.microsoft.com/office/drawing/2014/main" id="{37449350-770C-4D3F-A081-9CF9399AA708}"/>
              </a:ext>
            </a:extLst>
          </p:cNvPr>
          <p:cNvSpPr txBox="1">
            <a:spLocks/>
          </p:cNvSpPr>
          <p:nvPr/>
        </p:nvSpPr>
        <p:spPr>
          <a:xfrm>
            <a:off x="6057900" y="4755357"/>
            <a:ext cx="1600200" cy="273844"/>
          </a:xfrm>
          <a:prstGeom prst="rect">
            <a:avLst/>
          </a:prstGeom>
          <a:solidFill>
            <a:schemeClr val="bg1"/>
          </a:solidFill>
        </p:spPr>
        <p:txBody>
          <a:bodyPr vert="horz" lIns="68580" tIns="34290" rIns="68580" bIns="34290" rtlCol="0" anchor="ctr"/>
          <a:lstStyle>
            <a:defPPr>
              <a:defRPr lang="en-US"/>
            </a:defPPr>
            <a:lvl1pPr algn="r" rtl="0" fontAlgn="auto">
              <a:spcBef>
                <a:spcPts val="0"/>
              </a:spcBef>
              <a:spcAft>
                <a:spcPts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sz="1050" b="1" dirty="0">
              <a:solidFill>
                <a:schemeClr val="tx1"/>
              </a:solidFill>
              <a:latin typeface="+mn-lt"/>
            </a:endParaRPr>
          </a:p>
        </p:txBody>
      </p:sp>
      <p:sp>
        <p:nvSpPr>
          <p:cNvPr id="4" name="Google Shape;476;p72">
            <a:extLst>
              <a:ext uri="{FF2B5EF4-FFF2-40B4-BE49-F238E27FC236}">
                <a16:creationId xmlns:a16="http://schemas.microsoft.com/office/drawing/2014/main" id="{CB76E235-0745-50B1-4FC4-ECBF17C540E3}"/>
              </a:ext>
            </a:extLst>
          </p:cNvPr>
          <p:cNvSpPr txBox="1"/>
          <p:nvPr/>
        </p:nvSpPr>
        <p:spPr>
          <a:xfrm>
            <a:off x="3998303" y="2355394"/>
            <a:ext cx="1284075" cy="636075"/>
          </a:xfrm>
          <a:prstGeom prst="rect">
            <a:avLst/>
          </a:prstGeom>
          <a:noFill/>
          <a:ln w="9525" cap="flat" cmpd="sng">
            <a:solidFill>
              <a:srgbClr val="93C47D"/>
            </a:solidFill>
            <a:prstDash val="solid"/>
            <a:round/>
            <a:headEnd type="none" w="sm" len="sm"/>
            <a:tailEnd type="none" w="sm" len="sm"/>
          </a:ln>
        </p:spPr>
        <p:txBody>
          <a:bodyPr spcFirstLastPara="1" wrap="square" lIns="68569" tIns="68569" rIns="68569" bIns="68569" anchor="t" anchorCtr="0">
            <a:noAutofit/>
          </a:bodyPr>
          <a:lstStyle/>
          <a:p>
            <a:pPr algn="ctr" defTabSz="685800" eaLnBrk="1" fontAlgn="auto" hangingPunct="1">
              <a:spcBef>
                <a:spcPts val="0"/>
              </a:spcBef>
              <a:spcAft>
                <a:spcPts val="0"/>
              </a:spcAft>
            </a:pPr>
            <a:endParaRPr lang="en-GB" sz="1500" b="1" dirty="0">
              <a:solidFill>
                <a:srgbClr val="000000"/>
              </a:solidFill>
              <a:latin typeface="Calibri" panose="020F0502020204030204"/>
            </a:endParaRPr>
          </a:p>
          <a:p>
            <a:pPr algn="ctr" defTabSz="685800" eaLnBrk="1" fontAlgn="auto" hangingPunct="1">
              <a:spcBef>
                <a:spcPts val="0"/>
              </a:spcBef>
              <a:spcAft>
                <a:spcPts val="0"/>
              </a:spcAft>
            </a:pPr>
            <a:r>
              <a:rPr lang="en-GB" sz="1500" b="1" dirty="0">
                <a:solidFill>
                  <a:srgbClr val="000000"/>
                </a:solidFill>
                <a:latin typeface="Calibri" panose="020F0502020204030204"/>
              </a:rPr>
              <a:t>MNIS</a:t>
            </a:r>
            <a:endParaRPr sz="1500" b="1" dirty="0">
              <a:solidFill>
                <a:srgbClr val="000000"/>
              </a:solidFill>
              <a:latin typeface="Calibri" panose="020F0502020204030204"/>
            </a:endParaRPr>
          </a:p>
        </p:txBody>
      </p:sp>
      <p:sp>
        <p:nvSpPr>
          <p:cNvPr id="5" name="Google Shape;467;p72">
            <a:extLst>
              <a:ext uri="{FF2B5EF4-FFF2-40B4-BE49-F238E27FC236}">
                <a16:creationId xmlns:a16="http://schemas.microsoft.com/office/drawing/2014/main" id="{CB421F49-98ED-F5CE-86E9-9DC00D93D996}"/>
              </a:ext>
            </a:extLst>
          </p:cNvPr>
          <p:cNvSpPr txBox="1"/>
          <p:nvPr/>
        </p:nvSpPr>
        <p:spPr>
          <a:xfrm>
            <a:off x="1834726" y="1484532"/>
            <a:ext cx="1876982" cy="718553"/>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pPr>
            <a:r>
              <a:rPr lang="en-ZW" sz="1350" dirty="0">
                <a:solidFill>
                  <a:srgbClr val="000000"/>
                </a:solidFill>
                <a:latin typeface="Calibri" panose="020F0502020204030204"/>
              </a:rPr>
              <a:t>Community Development and Social Services</a:t>
            </a:r>
            <a:endParaRPr sz="1350" dirty="0">
              <a:solidFill>
                <a:srgbClr val="000000"/>
              </a:solidFill>
              <a:latin typeface="Calibri" panose="020F0502020204030204"/>
            </a:endParaRPr>
          </a:p>
        </p:txBody>
      </p:sp>
      <p:sp>
        <p:nvSpPr>
          <p:cNvPr id="6" name="Google Shape;468;p72">
            <a:extLst>
              <a:ext uri="{FF2B5EF4-FFF2-40B4-BE49-F238E27FC236}">
                <a16:creationId xmlns:a16="http://schemas.microsoft.com/office/drawing/2014/main" id="{8FDD23F8-3D06-1BEE-F8AB-5435E0EEFCB9}"/>
              </a:ext>
            </a:extLst>
          </p:cNvPr>
          <p:cNvSpPr txBox="1"/>
          <p:nvPr/>
        </p:nvSpPr>
        <p:spPr>
          <a:xfrm>
            <a:off x="1399863" y="2948207"/>
            <a:ext cx="2030482" cy="625245"/>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pPr>
            <a:r>
              <a:rPr lang="en-ZW" sz="1350" dirty="0">
                <a:solidFill>
                  <a:srgbClr val="000000"/>
                </a:solidFill>
                <a:latin typeface="Calibri" panose="020F0502020204030204"/>
              </a:rPr>
              <a:t>Ministry of Green Economy and Environment</a:t>
            </a:r>
            <a:endParaRPr sz="1350" dirty="0">
              <a:solidFill>
                <a:srgbClr val="000000"/>
              </a:solidFill>
              <a:latin typeface="Calibri" panose="020F0502020204030204"/>
            </a:endParaRPr>
          </a:p>
        </p:txBody>
      </p:sp>
      <p:sp>
        <p:nvSpPr>
          <p:cNvPr id="7" name="Google Shape;469;p72">
            <a:extLst>
              <a:ext uri="{FF2B5EF4-FFF2-40B4-BE49-F238E27FC236}">
                <a16:creationId xmlns:a16="http://schemas.microsoft.com/office/drawing/2014/main" id="{9BED51CB-729C-BED3-166B-C4B43ED925F3}"/>
              </a:ext>
            </a:extLst>
          </p:cNvPr>
          <p:cNvSpPr txBox="1"/>
          <p:nvPr/>
        </p:nvSpPr>
        <p:spPr>
          <a:xfrm>
            <a:off x="6206114" y="2003513"/>
            <a:ext cx="1488609" cy="539633"/>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buClr>
                <a:srgbClr val="000000"/>
              </a:buClr>
              <a:buSzPts val="1100"/>
            </a:pPr>
            <a:r>
              <a:rPr lang="en-US" sz="1350" dirty="0">
                <a:solidFill>
                  <a:srgbClr val="000000"/>
                </a:solidFill>
                <a:latin typeface="Calibri" panose="020F0502020204030204"/>
              </a:rPr>
              <a:t>Ministry of Education</a:t>
            </a:r>
            <a:endParaRPr sz="1350" dirty="0">
              <a:solidFill>
                <a:srgbClr val="000000"/>
              </a:solidFill>
              <a:latin typeface="Calibri" panose="020F0502020204030204"/>
            </a:endParaRPr>
          </a:p>
        </p:txBody>
      </p:sp>
      <p:sp>
        <p:nvSpPr>
          <p:cNvPr id="9" name="Google Shape;471;p72">
            <a:extLst>
              <a:ext uri="{FF2B5EF4-FFF2-40B4-BE49-F238E27FC236}">
                <a16:creationId xmlns:a16="http://schemas.microsoft.com/office/drawing/2014/main" id="{7B25253C-CBAF-3F13-FA49-9CC919B91F36}"/>
              </a:ext>
            </a:extLst>
          </p:cNvPr>
          <p:cNvSpPr txBox="1"/>
          <p:nvPr/>
        </p:nvSpPr>
        <p:spPr>
          <a:xfrm>
            <a:off x="2557486" y="3780305"/>
            <a:ext cx="1876983" cy="513572"/>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pPr>
            <a:r>
              <a:rPr lang="en-ZW" sz="1350" dirty="0">
                <a:solidFill>
                  <a:srgbClr val="000000"/>
                </a:solidFill>
                <a:latin typeface="Calibri" panose="020F0502020204030204"/>
              </a:rPr>
              <a:t>Ministry of Fisheries and Livestock</a:t>
            </a:r>
            <a:endParaRPr sz="1350" dirty="0">
              <a:solidFill>
                <a:srgbClr val="000000"/>
              </a:solidFill>
              <a:latin typeface="Calibri" panose="020F0502020204030204"/>
            </a:endParaRPr>
          </a:p>
        </p:txBody>
      </p:sp>
      <p:sp>
        <p:nvSpPr>
          <p:cNvPr id="10" name="Google Shape;472;p72">
            <a:extLst>
              <a:ext uri="{FF2B5EF4-FFF2-40B4-BE49-F238E27FC236}">
                <a16:creationId xmlns:a16="http://schemas.microsoft.com/office/drawing/2014/main" id="{AF68CF87-FE95-3146-9E03-7219686DCFC0}"/>
              </a:ext>
            </a:extLst>
          </p:cNvPr>
          <p:cNvSpPr txBox="1"/>
          <p:nvPr/>
        </p:nvSpPr>
        <p:spPr>
          <a:xfrm>
            <a:off x="6206114" y="2679941"/>
            <a:ext cx="1729248" cy="711695"/>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buSzPts val="1100"/>
            </a:pPr>
            <a:r>
              <a:rPr lang="en-GB" sz="1350" dirty="0">
                <a:solidFill>
                  <a:srgbClr val="000000"/>
                </a:solidFill>
                <a:latin typeface="Calibri" panose="020F0502020204030204"/>
              </a:rPr>
              <a:t>Ministry of Water Development and Sanitation</a:t>
            </a:r>
            <a:endParaRPr sz="1350" dirty="0">
              <a:solidFill>
                <a:srgbClr val="000000"/>
              </a:solidFill>
              <a:latin typeface="Calibri" panose="020F0502020204030204"/>
            </a:endParaRPr>
          </a:p>
        </p:txBody>
      </p:sp>
      <p:sp>
        <p:nvSpPr>
          <p:cNvPr id="11" name="Google Shape;473;p72">
            <a:extLst>
              <a:ext uri="{FF2B5EF4-FFF2-40B4-BE49-F238E27FC236}">
                <a16:creationId xmlns:a16="http://schemas.microsoft.com/office/drawing/2014/main" id="{22475BBA-CED6-B315-E028-09DA50AB0980}"/>
              </a:ext>
            </a:extLst>
          </p:cNvPr>
          <p:cNvSpPr txBox="1"/>
          <p:nvPr/>
        </p:nvSpPr>
        <p:spPr>
          <a:xfrm>
            <a:off x="5826074" y="1426618"/>
            <a:ext cx="1483200" cy="440100"/>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pPr>
            <a:r>
              <a:rPr lang="en-GB" sz="1350" dirty="0">
                <a:solidFill>
                  <a:srgbClr val="000000"/>
                </a:solidFill>
                <a:latin typeface="Calibri" panose="020F0502020204030204"/>
              </a:rPr>
              <a:t>Ministry of Health</a:t>
            </a:r>
            <a:endParaRPr sz="1350" dirty="0">
              <a:solidFill>
                <a:srgbClr val="000000"/>
              </a:solidFill>
              <a:latin typeface="Calibri" panose="020F0502020204030204"/>
            </a:endParaRPr>
          </a:p>
        </p:txBody>
      </p:sp>
      <p:sp>
        <p:nvSpPr>
          <p:cNvPr id="13" name="Google Shape;475;p72">
            <a:extLst>
              <a:ext uri="{FF2B5EF4-FFF2-40B4-BE49-F238E27FC236}">
                <a16:creationId xmlns:a16="http://schemas.microsoft.com/office/drawing/2014/main" id="{165924F1-C64C-5851-3FCC-7E21BBA7D06A}"/>
              </a:ext>
            </a:extLst>
          </p:cNvPr>
          <p:cNvSpPr txBox="1"/>
          <p:nvPr/>
        </p:nvSpPr>
        <p:spPr>
          <a:xfrm>
            <a:off x="5842759" y="3625823"/>
            <a:ext cx="2030482" cy="554068"/>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buClr>
                <a:srgbClr val="000000"/>
              </a:buClr>
              <a:buSzPts val="1100"/>
            </a:pPr>
            <a:r>
              <a:rPr lang="en-US" sz="1350" dirty="0">
                <a:solidFill>
                  <a:srgbClr val="000000"/>
                </a:solidFill>
                <a:latin typeface="Calibri" panose="020F0502020204030204"/>
              </a:rPr>
              <a:t>Ministry of Local Govt and Housing / Local Authorities</a:t>
            </a:r>
            <a:endParaRPr sz="1350" dirty="0">
              <a:solidFill>
                <a:srgbClr val="000000"/>
              </a:solidFill>
              <a:latin typeface="Calibri" panose="020F0502020204030204"/>
            </a:endParaRPr>
          </a:p>
        </p:txBody>
      </p:sp>
      <p:sp>
        <p:nvSpPr>
          <p:cNvPr id="15" name="Google Shape;477;p72">
            <a:extLst>
              <a:ext uri="{FF2B5EF4-FFF2-40B4-BE49-F238E27FC236}">
                <a16:creationId xmlns:a16="http://schemas.microsoft.com/office/drawing/2014/main" id="{E6AE1AFB-9090-3547-DA9A-BEE3AD5D2B1A}"/>
              </a:ext>
            </a:extLst>
          </p:cNvPr>
          <p:cNvSpPr txBox="1"/>
          <p:nvPr/>
        </p:nvSpPr>
        <p:spPr>
          <a:xfrm>
            <a:off x="1544895" y="2354346"/>
            <a:ext cx="1388902" cy="513572"/>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pPr>
            <a:r>
              <a:rPr lang="en-GB" sz="1350" dirty="0">
                <a:solidFill>
                  <a:srgbClr val="000000"/>
                </a:solidFill>
                <a:latin typeface="Calibri" panose="020F0502020204030204"/>
              </a:rPr>
              <a:t>Ministry of Agriculture</a:t>
            </a:r>
            <a:endParaRPr sz="1350" dirty="0">
              <a:solidFill>
                <a:srgbClr val="000000"/>
              </a:solidFill>
              <a:latin typeface="Calibri" panose="020F0502020204030204"/>
            </a:endParaRPr>
          </a:p>
        </p:txBody>
      </p:sp>
      <p:sp>
        <p:nvSpPr>
          <p:cNvPr id="16" name="Google Shape;467;p72">
            <a:extLst>
              <a:ext uri="{FF2B5EF4-FFF2-40B4-BE49-F238E27FC236}">
                <a16:creationId xmlns:a16="http://schemas.microsoft.com/office/drawing/2014/main" id="{5B506A42-E0A7-3D52-2B8B-1E26EA1AA429}"/>
              </a:ext>
            </a:extLst>
          </p:cNvPr>
          <p:cNvSpPr txBox="1"/>
          <p:nvPr/>
        </p:nvSpPr>
        <p:spPr>
          <a:xfrm>
            <a:off x="3745496" y="980189"/>
            <a:ext cx="1789691" cy="554069"/>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defTabSz="685800" eaLnBrk="1" fontAlgn="auto" hangingPunct="1">
              <a:spcBef>
                <a:spcPts val="0"/>
              </a:spcBef>
              <a:spcAft>
                <a:spcPts val="0"/>
              </a:spcAft>
            </a:pPr>
            <a:r>
              <a:rPr lang="en-GB" sz="1350" dirty="0">
                <a:solidFill>
                  <a:srgbClr val="000000"/>
                </a:solidFill>
                <a:latin typeface="Calibri" panose="020F0502020204030204"/>
              </a:rPr>
              <a:t>National Food and Nutrition Commission</a:t>
            </a:r>
            <a:endParaRPr sz="1350" dirty="0">
              <a:solidFill>
                <a:srgbClr val="000000"/>
              </a:solidFill>
              <a:latin typeface="Calibri" panose="020F0502020204030204"/>
            </a:endParaRPr>
          </a:p>
        </p:txBody>
      </p:sp>
      <p:cxnSp>
        <p:nvCxnSpPr>
          <p:cNvPr id="19" name="Straight Arrow Connector 18">
            <a:extLst>
              <a:ext uri="{FF2B5EF4-FFF2-40B4-BE49-F238E27FC236}">
                <a16:creationId xmlns:a16="http://schemas.microsoft.com/office/drawing/2014/main" id="{ABF54C12-26C8-EE09-DE27-58504749E20C}"/>
              </a:ext>
            </a:extLst>
          </p:cNvPr>
          <p:cNvCxnSpPr>
            <a:cxnSpLocks/>
          </p:cNvCxnSpPr>
          <p:nvPr/>
        </p:nvCxnSpPr>
        <p:spPr>
          <a:xfrm flipV="1">
            <a:off x="4637928" y="1534258"/>
            <a:ext cx="1" cy="8211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098AC9-0940-CAE3-C326-F55B236DD4BF}"/>
              </a:ext>
            </a:extLst>
          </p:cNvPr>
          <p:cNvCxnSpPr>
            <a:cxnSpLocks/>
          </p:cNvCxnSpPr>
          <p:nvPr/>
        </p:nvCxnSpPr>
        <p:spPr>
          <a:xfrm flipV="1">
            <a:off x="5017240" y="1604765"/>
            <a:ext cx="890302" cy="7448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19626F-51AF-1289-9288-C1F5ED664D17}"/>
              </a:ext>
            </a:extLst>
          </p:cNvPr>
          <p:cNvCxnSpPr>
            <a:cxnSpLocks/>
          </p:cNvCxnSpPr>
          <p:nvPr/>
        </p:nvCxnSpPr>
        <p:spPr>
          <a:xfrm flipV="1">
            <a:off x="5317630" y="2286382"/>
            <a:ext cx="921572" cy="1593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0A210B-F1CD-8ECF-DA96-7EE7A89F8634}"/>
              </a:ext>
            </a:extLst>
          </p:cNvPr>
          <p:cNvCxnSpPr>
            <a:cxnSpLocks/>
            <a:endCxn id="10" idx="1"/>
          </p:cNvCxnSpPr>
          <p:nvPr/>
        </p:nvCxnSpPr>
        <p:spPr>
          <a:xfrm>
            <a:off x="5288728" y="2749351"/>
            <a:ext cx="917386" cy="2864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775E231-8720-11CE-1C92-9C7E9CFC37FE}"/>
              </a:ext>
            </a:extLst>
          </p:cNvPr>
          <p:cNvCxnSpPr>
            <a:cxnSpLocks/>
          </p:cNvCxnSpPr>
          <p:nvPr/>
        </p:nvCxnSpPr>
        <p:spPr>
          <a:xfrm>
            <a:off x="5140514" y="3044368"/>
            <a:ext cx="767028" cy="6274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879FAED-8519-812F-0D18-954D662B716A}"/>
              </a:ext>
            </a:extLst>
          </p:cNvPr>
          <p:cNvCxnSpPr>
            <a:cxnSpLocks/>
          </p:cNvCxnSpPr>
          <p:nvPr/>
        </p:nvCxnSpPr>
        <p:spPr>
          <a:xfrm flipH="1">
            <a:off x="3848555" y="3035541"/>
            <a:ext cx="579405" cy="8673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9EA896-4F3B-320B-6D7B-BED14E3B16CD}"/>
              </a:ext>
            </a:extLst>
          </p:cNvPr>
          <p:cNvCxnSpPr>
            <a:cxnSpLocks/>
          </p:cNvCxnSpPr>
          <p:nvPr/>
        </p:nvCxnSpPr>
        <p:spPr>
          <a:xfrm flipH="1">
            <a:off x="3136001" y="2706710"/>
            <a:ext cx="855952" cy="5308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A4F62D2-124C-7CE4-F145-A749C336DA98}"/>
              </a:ext>
            </a:extLst>
          </p:cNvPr>
          <p:cNvCxnSpPr>
            <a:cxnSpLocks/>
          </p:cNvCxnSpPr>
          <p:nvPr/>
        </p:nvCxnSpPr>
        <p:spPr>
          <a:xfrm flipH="1" flipV="1">
            <a:off x="3206687" y="1944826"/>
            <a:ext cx="785266" cy="375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0D51DD3-362D-CA37-F1EF-005EADA3A5BA}"/>
              </a:ext>
            </a:extLst>
          </p:cNvPr>
          <p:cNvCxnSpPr>
            <a:cxnSpLocks/>
          </p:cNvCxnSpPr>
          <p:nvPr/>
        </p:nvCxnSpPr>
        <p:spPr>
          <a:xfrm flipH="1">
            <a:off x="2398557" y="2483492"/>
            <a:ext cx="1561445" cy="1060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51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D85EF-E3CC-0BC0-4D15-A9DBF339E561}"/>
              </a:ext>
            </a:extLst>
          </p:cNvPr>
          <p:cNvSpPr>
            <a:spLocks noGrp="1"/>
          </p:cNvSpPr>
          <p:nvPr>
            <p:ph idx="1"/>
          </p:nvPr>
        </p:nvSpPr>
        <p:spPr>
          <a:xfrm>
            <a:off x="228714" y="819196"/>
            <a:ext cx="7238810" cy="3809899"/>
          </a:xfrm>
        </p:spPr>
        <p:txBody>
          <a:bodyPr/>
          <a:lstStyle/>
          <a:p>
            <a:pPr>
              <a:buFont typeface="Wingdings" panose="05000000000000000000" pitchFamily="2" charset="2"/>
              <a:buChar char="§"/>
            </a:pPr>
            <a:r>
              <a:rPr lang="en-US" sz="2600" b="0" i="0" dirty="0">
                <a:solidFill>
                  <a:srgbClr val="26282A"/>
                </a:solidFill>
                <a:effectLst/>
                <a:latin typeface="+mj-lt"/>
              </a:rPr>
              <a:t>National (</a:t>
            </a:r>
            <a:r>
              <a:rPr lang="en-US" sz="2600" dirty="0">
                <a:solidFill>
                  <a:srgbClr val="26282A"/>
                </a:solidFill>
                <a:latin typeface="+mj-lt"/>
              </a:rPr>
              <a:t>Trainer of Trainers) – Line Ministry Nutrition Focal point persons, M&amp;E Officers, NGO project managers, NGO M&amp;E officers, UN Partners</a:t>
            </a:r>
          </a:p>
          <a:p>
            <a:pPr>
              <a:buFont typeface="Wingdings" panose="05000000000000000000" pitchFamily="2" charset="2"/>
              <a:buChar char="§"/>
            </a:pPr>
            <a:r>
              <a:rPr lang="en-US" sz="2600" b="0" i="0" dirty="0">
                <a:solidFill>
                  <a:srgbClr val="26282A"/>
                </a:solidFill>
                <a:effectLst/>
                <a:latin typeface="+mj-lt"/>
              </a:rPr>
              <a:t>Provincial - NFNC PNSC, NGO Provincial M&amp;E, Line Ministries</a:t>
            </a:r>
          </a:p>
          <a:p>
            <a:pPr>
              <a:buFont typeface="Wingdings" panose="05000000000000000000" pitchFamily="2" charset="2"/>
              <a:buChar char="§"/>
            </a:pPr>
            <a:r>
              <a:rPr lang="en-US" sz="2600" dirty="0">
                <a:solidFill>
                  <a:srgbClr val="26282A"/>
                </a:solidFill>
                <a:latin typeface="+mj-lt"/>
              </a:rPr>
              <a:t>District - </a:t>
            </a:r>
            <a:r>
              <a:rPr lang="en-US" sz="2600" b="0" i="0" dirty="0">
                <a:solidFill>
                  <a:srgbClr val="26282A"/>
                </a:solidFill>
                <a:effectLst/>
                <a:latin typeface="+mj-lt"/>
              </a:rPr>
              <a:t>NFNC DNSC, District M&amp;E, NGO Staff, NSG Supervisor, Partners – Districts, Line Ministries</a:t>
            </a:r>
          </a:p>
          <a:p>
            <a:pPr marL="0" indent="0" algn="l">
              <a:buNone/>
            </a:pPr>
            <a:endParaRPr lang="en-US" sz="2800" b="0" i="0" dirty="0">
              <a:solidFill>
                <a:srgbClr val="26282A"/>
              </a:solidFill>
              <a:effectLst/>
              <a:latin typeface="Helvetica" panose="020B0604020202020204" pitchFamily="34" charset="0"/>
            </a:endParaRPr>
          </a:p>
          <a:p>
            <a:pPr marL="0" indent="0">
              <a:buNone/>
            </a:pPr>
            <a:endParaRPr lang="en-ZM" dirty="0"/>
          </a:p>
        </p:txBody>
      </p:sp>
      <p:sp>
        <p:nvSpPr>
          <p:cNvPr id="3" name="Footer Placeholder 2">
            <a:extLst>
              <a:ext uri="{FF2B5EF4-FFF2-40B4-BE49-F238E27FC236}">
                <a16:creationId xmlns:a16="http://schemas.microsoft.com/office/drawing/2014/main" id="{3ED7814E-B821-2903-FA92-D080D37395CC}"/>
              </a:ext>
            </a:extLst>
          </p:cNvPr>
          <p:cNvSpPr>
            <a:spLocks noGrp="1"/>
          </p:cNvSpPr>
          <p:nvPr>
            <p:ph type="ftr" sz="quarter" idx="11"/>
          </p:nvPr>
        </p:nvSpPr>
        <p:spPr/>
        <p:txBody>
          <a:bodyPr/>
          <a:lstStyle/>
          <a:p>
            <a:pPr>
              <a:defRPr/>
            </a:pPr>
            <a:r>
              <a:rPr lang="en-US" dirty="0"/>
              <a:t>14 September 2023</a:t>
            </a:r>
          </a:p>
        </p:txBody>
      </p:sp>
      <p:sp>
        <p:nvSpPr>
          <p:cNvPr id="4" name="Title 3">
            <a:extLst>
              <a:ext uri="{FF2B5EF4-FFF2-40B4-BE49-F238E27FC236}">
                <a16:creationId xmlns:a16="http://schemas.microsoft.com/office/drawing/2014/main" id="{A7664655-BE89-946B-441C-AD9A0B4C0D3C}"/>
              </a:ext>
            </a:extLst>
          </p:cNvPr>
          <p:cNvSpPr>
            <a:spLocks noGrp="1"/>
          </p:cNvSpPr>
          <p:nvPr>
            <p:ph type="title"/>
          </p:nvPr>
        </p:nvSpPr>
        <p:spPr>
          <a:xfrm>
            <a:off x="304800" y="89417"/>
            <a:ext cx="8229600" cy="820737"/>
          </a:xfrm>
        </p:spPr>
        <p:txBody>
          <a:bodyPr/>
          <a:lstStyle/>
          <a:p>
            <a:r>
              <a:rPr lang="en-US" sz="3200" dirty="0"/>
              <a:t>MNIS Users</a:t>
            </a:r>
            <a:endParaRPr lang="en-ZM" dirty="0"/>
          </a:p>
        </p:txBody>
      </p:sp>
      <p:pic>
        <p:nvPicPr>
          <p:cNvPr id="6" name="Google Shape;528;p76">
            <a:extLst>
              <a:ext uri="{FF2B5EF4-FFF2-40B4-BE49-F238E27FC236}">
                <a16:creationId xmlns:a16="http://schemas.microsoft.com/office/drawing/2014/main" id="{716160EC-C9BC-AD31-94A6-9EC813C5FA44}"/>
              </a:ext>
            </a:extLst>
          </p:cNvPr>
          <p:cNvPicPr preferRelativeResize="0"/>
          <p:nvPr/>
        </p:nvPicPr>
        <p:blipFill>
          <a:blip r:embed="rId2">
            <a:alphaModFix/>
          </a:blip>
          <a:stretch>
            <a:fillRect/>
          </a:stretch>
        </p:blipFill>
        <p:spPr>
          <a:xfrm>
            <a:off x="7440204" y="223991"/>
            <a:ext cx="1372325" cy="1372325"/>
          </a:xfrm>
          <a:prstGeom prst="rect">
            <a:avLst/>
          </a:prstGeom>
          <a:noFill/>
          <a:ln>
            <a:noFill/>
          </a:ln>
        </p:spPr>
      </p:pic>
    </p:spTree>
    <p:extLst>
      <p:ext uri="{BB962C8B-B14F-4D97-AF65-F5344CB8AC3E}">
        <p14:creationId xmlns:p14="http://schemas.microsoft.com/office/powerpoint/2010/main" val="411254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D85EF-E3CC-0BC0-4D15-A9DBF339E561}"/>
              </a:ext>
            </a:extLst>
          </p:cNvPr>
          <p:cNvSpPr>
            <a:spLocks noGrp="1"/>
          </p:cNvSpPr>
          <p:nvPr>
            <p:ph idx="1"/>
          </p:nvPr>
        </p:nvSpPr>
        <p:spPr>
          <a:xfrm>
            <a:off x="457200" y="590602"/>
            <a:ext cx="8229600" cy="4176661"/>
          </a:xfrm>
        </p:spPr>
        <p:txBody>
          <a:bodyPr/>
          <a:lstStyle/>
          <a:p>
            <a:pPr algn="just" defTabSz="685800" fontAlgn="auto">
              <a:spcBef>
                <a:spcPts val="750"/>
              </a:spcBef>
              <a:spcAft>
                <a:spcPts val="0"/>
              </a:spcAft>
              <a:buFont typeface="Wingdings" panose="05000000000000000000" pitchFamily="2" charset="2"/>
              <a:buChar char="§"/>
              <a:defRPr/>
            </a:pPr>
            <a:r>
              <a:rPr lang="en-US" sz="2200" dirty="0">
                <a:solidFill>
                  <a:prstClr val="black"/>
                </a:solidFill>
                <a:latin typeface="Calibri" panose="020F0502020204030204"/>
              </a:rPr>
              <a:t>MNIS will strengthen and improve the implementation of M&amp;E and quality of the nutrition data, in terms of comprehensiveness, reporting and utilization</a:t>
            </a:r>
          </a:p>
          <a:p>
            <a:pPr defTabSz="685800" fontAlgn="auto">
              <a:spcBef>
                <a:spcPts val="750"/>
              </a:spcBef>
              <a:spcAft>
                <a:spcPts val="0"/>
              </a:spcAft>
              <a:buFont typeface="Wingdings" panose="05000000000000000000" pitchFamily="2" charset="2"/>
              <a:buChar char="§"/>
              <a:defRPr/>
            </a:pPr>
            <a:r>
              <a:rPr lang="en-US" sz="2200" dirty="0">
                <a:solidFill>
                  <a:prstClr val="black"/>
                </a:solidFill>
                <a:latin typeface="Calibri" panose="020F0502020204030204"/>
              </a:rPr>
              <a:t>Improve multi-sectoral coordination, technical supervision, capacity building on M&amp;E and NIS, dissemination and utilization of M&amp;E data</a:t>
            </a:r>
          </a:p>
          <a:p>
            <a:pPr defTabSz="685800" fontAlgn="auto">
              <a:spcBef>
                <a:spcPts val="750"/>
              </a:spcBef>
              <a:spcAft>
                <a:spcPts val="0"/>
              </a:spcAft>
              <a:buFont typeface="Wingdings" panose="05000000000000000000" pitchFamily="2" charset="2"/>
              <a:buChar char="§"/>
              <a:defRPr/>
            </a:pPr>
            <a:r>
              <a:rPr lang="en-US" sz="2200" kern="100" dirty="0">
                <a:latin typeface="Calibri" panose="020F0502020204030204" pitchFamily="34" charset="0"/>
                <a:ea typeface="Calibri" panose="020F0502020204030204" pitchFamily="34" charset="0"/>
                <a:cs typeface="Times New Roman" panose="02020603050405020304" pitchFamily="18" charset="0"/>
              </a:rPr>
              <a:t>MN</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IS provides potential opportunities</a:t>
            </a:r>
            <a:r>
              <a:rPr lang="en-US" sz="2200" kern="100" dirty="0">
                <a:latin typeface="Calibri" panose="020F0502020204030204" pitchFamily="34" charset="0"/>
                <a:ea typeface="Calibri" panose="020F0502020204030204" pitchFamily="34" charset="0"/>
                <a:cs typeface="Times New Roman" panose="02020603050405020304" pitchFamily="18" charset="0"/>
              </a:rPr>
              <a:t> f</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or nutrition information and Liaison with DHIS2 – MoH, Liaison with UN partners and NGOs</a:t>
            </a:r>
            <a:r>
              <a:rPr lang="en-US" sz="2200" kern="100" dirty="0">
                <a:latin typeface="Calibri" panose="020F0502020204030204" pitchFamily="34" charset="0"/>
                <a:ea typeface="Calibri" panose="020F0502020204030204" pitchFamily="34" charset="0"/>
                <a:cs typeface="Times New Roman" panose="02020603050405020304" pitchFamily="18" charset="0"/>
              </a:rPr>
              <a:t> and s</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cale up to other projects/provinces</a:t>
            </a:r>
          </a:p>
          <a:p>
            <a:pPr algn="just" defTabSz="685800" fontAlgn="auto">
              <a:spcBef>
                <a:spcPts val="750"/>
              </a:spcBef>
              <a:spcAft>
                <a:spcPts val="0"/>
              </a:spcAft>
              <a:buFont typeface="Wingdings" panose="05000000000000000000" pitchFamily="2" charset="2"/>
              <a:buChar char="§"/>
              <a:defRPr/>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Explore possible networking with different partners for strengthening of the govt  nutrition and food security</a:t>
            </a:r>
          </a:p>
          <a:p>
            <a:pPr marL="0" indent="0" defTabSz="685800" fontAlgn="auto">
              <a:spcBef>
                <a:spcPts val="750"/>
              </a:spcBef>
              <a:spcAft>
                <a:spcPts val="0"/>
              </a:spcAft>
              <a:buNone/>
              <a:defRPr/>
            </a:pPr>
            <a:endParaRPr lang="en-ZM" sz="2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M"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defTabSz="685800" fontAlgn="auto">
              <a:spcBef>
                <a:spcPts val="750"/>
              </a:spcBef>
              <a:spcAft>
                <a:spcPts val="0"/>
              </a:spcAft>
              <a:defRPr/>
            </a:pPr>
            <a:endParaRPr lang="en-US" sz="2000" i="1" dirty="0">
              <a:solidFill>
                <a:prstClr val="black"/>
              </a:solidFill>
              <a:latin typeface="Calibri" panose="020F0502020204030204"/>
            </a:endParaRPr>
          </a:p>
          <a:p>
            <a:pPr marL="171450" indent="-171450" defTabSz="685800" fontAlgn="auto">
              <a:spcBef>
                <a:spcPts val="750"/>
              </a:spcBef>
              <a:spcAft>
                <a:spcPts val="0"/>
              </a:spcAft>
              <a:defRPr/>
            </a:pPr>
            <a:endParaRPr lang="en-US" sz="2800" i="1" dirty="0"/>
          </a:p>
          <a:p>
            <a:pPr marL="0" indent="0" algn="l">
              <a:buNone/>
            </a:pPr>
            <a:endParaRPr lang="en-US" sz="2800" b="0" i="0" dirty="0">
              <a:solidFill>
                <a:srgbClr val="26282A"/>
              </a:solidFill>
              <a:effectLst/>
              <a:latin typeface="Helvetica" panose="020B0604020202020204" pitchFamily="34" charset="0"/>
            </a:endParaRPr>
          </a:p>
          <a:p>
            <a:pPr marL="0" indent="0">
              <a:buNone/>
            </a:pPr>
            <a:endParaRPr lang="en-ZM" dirty="0"/>
          </a:p>
        </p:txBody>
      </p:sp>
      <p:sp>
        <p:nvSpPr>
          <p:cNvPr id="3" name="Footer Placeholder 2">
            <a:extLst>
              <a:ext uri="{FF2B5EF4-FFF2-40B4-BE49-F238E27FC236}">
                <a16:creationId xmlns:a16="http://schemas.microsoft.com/office/drawing/2014/main" id="{3ED7814E-B821-2903-FA92-D080D37395CC}"/>
              </a:ext>
            </a:extLst>
          </p:cNvPr>
          <p:cNvSpPr>
            <a:spLocks noGrp="1"/>
          </p:cNvSpPr>
          <p:nvPr>
            <p:ph type="ftr" sz="quarter" idx="11"/>
          </p:nvPr>
        </p:nvSpPr>
        <p:spPr/>
        <p:txBody>
          <a:bodyPr/>
          <a:lstStyle/>
          <a:p>
            <a:pPr>
              <a:defRPr/>
            </a:pPr>
            <a:r>
              <a:rPr lang="en-US" dirty="0"/>
              <a:t>14 September 2023</a:t>
            </a:r>
          </a:p>
        </p:txBody>
      </p:sp>
      <p:sp>
        <p:nvSpPr>
          <p:cNvPr id="4" name="Title 3">
            <a:extLst>
              <a:ext uri="{FF2B5EF4-FFF2-40B4-BE49-F238E27FC236}">
                <a16:creationId xmlns:a16="http://schemas.microsoft.com/office/drawing/2014/main" id="{A7664655-BE89-946B-441C-AD9A0B4C0D3C}"/>
              </a:ext>
            </a:extLst>
          </p:cNvPr>
          <p:cNvSpPr>
            <a:spLocks noGrp="1"/>
          </p:cNvSpPr>
          <p:nvPr>
            <p:ph type="title"/>
          </p:nvPr>
        </p:nvSpPr>
        <p:spPr>
          <a:xfrm>
            <a:off x="304800" y="206376"/>
            <a:ext cx="8610486" cy="460424"/>
          </a:xfrm>
        </p:spPr>
        <p:txBody>
          <a:bodyPr/>
          <a:lstStyle/>
          <a:p>
            <a:r>
              <a:rPr lang="en-US" sz="3200" b="1" dirty="0">
                <a:latin typeface="Calibri" panose="020F0502020204030204"/>
              </a:rPr>
              <a:t>Conclusions / Recommendation</a:t>
            </a:r>
            <a:endParaRPr lang="en-ZM" sz="3200" dirty="0"/>
          </a:p>
        </p:txBody>
      </p:sp>
    </p:spTree>
    <p:extLst>
      <p:ext uri="{BB962C8B-B14F-4D97-AF65-F5344CB8AC3E}">
        <p14:creationId xmlns:p14="http://schemas.microsoft.com/office/powerpoint/2010/main" val="293642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_Template7">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AIR 2021-Light">
  <a:themeElements>
    <a:clrScheme name="GMMB-SwapCement for Light Sage">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R-PPT_Standard-FINAL-052621.potx" id="{2BC97197-39D2-48FF-A27C-8C32CDD0575B}" vid="{E064EEC5-D599-4CFE-AEC6-86A1A5B7D5BB}"/>
    </a:ext>
  </a:extLst>
</a:theme>
</file>

<file path=ppt/theme/theme4.xml><?xml version="1.0" encoding="utf-8"?>
<a:theme xmlns:a="http://schemas.openxmlformats.org/drawingml/2006/main" name="1_AIR 2021-Light">
  <a:themeElements>
    <a:clrScheme name="GMMB-SwapCement for Light Sage">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R-PPT_Standard-FINAL-052621.potx" id="{2BC97197-39D2-48FF-A27C-8C32CDD0575B}" vid="{E064EEC5-D599-4CFE-AEC6-86A1A5B7D5B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49760</TotalTime>
  <Words>553</Words>
  <Application>Microsoft Office PowerPoint</Application>
  <PresentationFormat>On-screen Show (16:9)</PresentationFormat>
  <Paragraphs>88</Paragraphs>
  <Slides>10</Slides>
  <Notes>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10</vt:i4>
      </vt:variant>
    </vt:vector>
  </HeadingPairs>
  <TitlesOfParts>
    <vt:vector size="26" baseType="lpstr">
      <vt:lpstr>Arial</vt:lpstr>
      <vt:lpstr>Arial Narrow</vt:lpstr>
      <vt:lpstr>Arial Unicode MS</vt:lpstr>
      <vt:lpstr>Avenir Next</vt:lpstr>
      <vt:lpstr>Avenir Next Medium</vt:lpstr>
      <vt:lpstr>Calibri</vt:lpstr>
      <vt:lpstr>DIN Alternate</vt:lpstr>
      <vt:lpstr>DIN Condensed</vt:lpstr>
      <vt:lpstr>Franklin Gothic Book</vt:lpstr>
      <vt:lpstr>Helvetica</vt:lpstr>
      <vt:lpstr>Times New Roman</vt:lpstr>
      <vt:lpstr>Wingdings</vt:lpstr>
      <vt:lpstr>Office Theme</vt:lpstr>
      <vt:lpstr>New_Template7</vt:lpstr>
      <vt:lpstr>AIR 2021-Light</vt:lpstr>
      <vt:lpstr>1_AIR 2021-Light</vt:lpstr>
      <vt:lpstr> </vt:lpstr>
      <vt:lpstr>MARF - Where we are coming from</vt:lpstr>
      <vt:lpstr>MNIS Background</vt:lpstr>
      <vt:lpstr>MNIS Log in to the system</vt:lpstr>
      <vt:lpstr>MNIS Log in to the system - Usernames and passwords</vt:lpstr>
      <vt:lpstr>Districts where MNIS is being implemented</vt:lpstr>
      <vt:lpstr>Integrated Data Repository</vt:lpstr>
      <vt:lpstr>MNIS Users</vt:lpstr>
      <vt:lpstr>Conclusions / Recommendation</vt:lpstr>
      <vt:lpstr>questions? </vt:lpstr>
    </vt:vector>
  </TitlesOfParts>
  <Company>GMMB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Carter</dc:creator>
  <cp:lastModifiedBy>John Manda</cp:lastModifiedBy>
  <cp:revision>1195</cp:revision>
  <cp:lastPrinted>2018-08-15T12:36:00Z</cp:lastPrinted>
  <dcterms:created xsi:type="dcterms:W3CDTF">2012-11-25T14:42:00Z</dcterms:created>
  <dcterms:modified xsi:type="dcterms:W3CDTF">2023-09-14T05:58:05Z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