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4"/>
    <p:sldMasterId id="2147484022" r:id="rId5"/>
  </p:sldMasterIdLst>
  <p:notesMasterIdLst>
    <p:notesMasterId r:id="rId18"/>
  </p:notesMasterIdLst>
  <p:handoutMasterIdLst>
    <p:handoutMasterId r:id="rId19"/>
  </p:handoutMasterIdLst>
  <p:sldIdLst>
    <p:sldId id="4096" r:id="rId6"/>
    <p:sldId id="4177" r:id="rId7"/>
    <p:sldId id="4188" r:id="rId8"/>
    <p:sldId id="4196" r:id="rId9"/>
    <p:sldId id="4189" r:id="rId10"/>
    <p:sldId id="4168" r:id="rId11"/>
    <p:sldId id="4190" r:id="rId12"/>
    <p:sldId id="4185" r:id="rId13"/>
    <p:sldId id="4192" r:id="rId14"/>
    <p:sldId id="4194" r:id="rId15"/>
    <p:sldId id="4195" r:id="rId16"/>
    <p:sldId id="4086" r:id="rId17"/>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35" pos="14470" userDrawn="1">
          <p15:clr>
            <a:srgbClr val="A4A3A4"/>
          </p15:clr>
        </p15:guide>
        <p15:guide id="52" pos="7678" userDrawn="1">
          <p15:clr>
            <a:srgbClr val="A4A3A4"/>
          </p15:clr>
        </p15:guide>
        <p15:guide id="53" orient="horz" pos="4320" userDrawn="1">
          <p15:clr>
            <a:srgbClr val="A4A3A4"/>
          </p15:clr>
        </p15:guide>
        <p15:guide id="55" pos="12526" userDrawn="1">
          <p15:clr>
            <a:srgbClr val="A4A3A4"/>
          </p15:clr>
        </p15:guide>
        <p15:guide id="56" orient="horz" pos="69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ey Haughey" initials="LH" lastIdx="1" clrIdx="0">
    <p:extLst>
      <p:ext uri="{19B8F6BF-5375-455C-9EA6-DF929625EA0E}">
        <p15:presenceInfo xmlns:p15="http://schemas.microsoft.com/office/powerpoint/2012/main" userId="S-1-5-21-2004298622-3741231944-3950778052-307545" providerId="AD"/>
      </p:ext>
    </p:extLst>
  </p:cmAuthor>
  <p:cmAuthor id="2" name="Lindsey Haughey" initials="LH [2]" lastIdx="7" clrIdx="1">
    <p:extLst>
      <p:ext uri="{19B8F6BF-5375-455C-9EA6-DF929625EA0E}">
        <p15:presenceInfo xmlns:p15="http://schemas.microsoft.com/office/powerpoint/2012/main" userId="S::Lindsey_Kirn@dai.com::41c8fa8a-1347-492f-8d42-25833bf1e36a" providerId="AD"/>
      </p:ext>
    </p:extLst>
  </p:cmAuthor>
  <p:cmAuthor id="3" name="Bornwell" initials="BS" lastIdx="12" clrIdx="2">
    <p:extLst>
      <p:ext uri="{19B8F6BF-5375-455C-9EA6-DF929625EA0E}">
        <p15:presenceInfo xmlns:p15="http://schemas.microsoft.com/office/powerpoint/2012/main" userId="ecf6fca2219040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FF7"/>
    <a:srgbClr val="FEEACA"/>
    <a:srgbClr val="19819A"/>
    <a:srgbClr val="F9B43F"/>
    <a:srgbClr val="429B47"/>
    <a:srgbClr val="C85D27"/>
    <a:srgbClr val="CBEBF8"/>
    <a:srgbClr val="FDDFAD"/>
    <a:srgbClr val="DCF0DD"/>
    <a:srgbClr val="F7E0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B90F12-608D-4877-A0C8-C26BF680D49B}" v="9" dt="2023-09-12T08:54:25.290"/>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2" autoAdjust="0"/>
    <p:restoredTop sz="91413" autoAdjust="0"/>
  </p:normalViewPr>
  <p:slideViewPr>
    <p:cSldViewPr snapToGrid="0" snapToObjects="1">
      <p:cViewPr varScale="1">
        <p:scale>
          <a:sx n="32" d="100"/>
          <a:sy n="32" d="100"/>
        </p:scale>
        <p:origin x="1356" y="24"/>
      </p:cViewPr>
      <p:guideLst>
        <p:guide pos="14470"/>
        <p:guide pos="7678"/>
        <p:guide orient="horz" pos="4320"/>
        <p:guide pos="12526"/>
        <p:guide orient="horz" pos="6984"/>
      </p:guideLst>
    </p:cSldViewPr>
  </p:slid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C3B716-BA1F-9C4F-9F99-F10C7EEB16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B1209FB-6FF1-F64C-8D3D-CDD93F6C96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618574-B895-DD43-816C-649C150DD3D8}" type="datetimeFigureOut">
              <a:rPr lang="en-US" smtClean="0"/>
              <a:t>9/12/2023</a:t>
            </a:fld>
            <a:endParaRPr lang="en-US"/>
          </a:p>
        </p:txBody>
      </p:sp>
      <p:sp>
        <p:nvSpPr>
          <p:cNvPr id="4" name="Footer Placeholder 3">
            <a:extLst>
              <a:ext uri="{FF2B5EF4-FFF2-40B4-BE49-F238E27FC236}">
                <a16:creationId xmlns:a16="http://schemas.microsoft.com/office/drawing/2014/main" id="{61E4388D-B00E-794F-BCFF-D297B4716A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A8C487-81E5-9A44-9771-6CCE022408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1F7FD8-4C09-7A47-BF6F-22AF520364F2}" type="slidenum">
              <a:rPr lang="en-US" smtClean="0"/>
              <a:t>‹#›</a:t>
            </a:fld>
            <a:endParaRPr lang="en-US"/>
          </a:p>
        </p:txBody>
      </p:sp>
    </p:spTree>
    <p:extLst>
      <p:ext uri="{BB962C8B-B14F-4D97-AF65-F5344CB8AC3E}">
        <p14:creationId xmlns:p14="http://schemas.microsoft.com/office/powerpoint/2010/main" val="29688583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Montserrat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Montserrat Light" charset="0"/>
              </a:defRPr>
            </a:lvl1pPr>
          </a:lstStyle>
          <a:p>
            <a:fld id="{EFC10EE1-B198-C942-8235-326C972CBB30}" type="datetimeFigureOut">
              <a:rPr lang="en-US" smtClean="0"/>
              <a:pPr/>
              <a:t>9/12/2023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Montserrat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Montserrat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hf sldNum="0" hdr="0" ftr="0" dt="0"/>
  <p:notesStyle>
    <a:lvl1pPr marL="0" algn="l" defTabSz="914217" rtl="0" eaLnBrk="1" latinLnBrk="0" hangingPunct="1">
      <a:defRPr sz="2400" b="0" i="0" kern="1200">
        <a:solidFill>
          <a:schemeClr val="tx1"/>
        </a:solidFill>
        <a:latin typeface="Montserrat Light" charset="0"/>
        <a:ea typeface="+mn-ea"/>
        <a:cs typeface="+mn-cs"/>
      </a:defRPr>
    </a:lvl1pPr>
    <a:lvl2pPr marL="914217" algn="l" defTabSz="914217" rtl="0" eaLnBrk="1" latinLnBrk="0" hangingPunct="1">
      <a:defRPr sz="2400" b="0" i="0" kern="1200">
        <a:solidFill>
          <a:schemeClr val="tx1"/>
        </a:solidFill>
        <a:latin typeface="Montserrat Light" charset="0"/>
        <a:ea typeface="+mn-ea"/>
        <a:cs typeface="+mn-cs"/>
      </a:defRPr>
    </a:lvl2pPr>
    <a:lvl3pPr marL="1828434" algn="l" defTabSz="914217" rtl="0" eaLnBrk="1" latinLnBrk="0" hangingPunct="1">
      <a:defRPr sz="2400" b="0" i="0" kern="1200">
        <a:solidFill>
          <a:schemeClr val="tx1"/>
        </a:solidFill>
        <a:latin typeface="Montserrat Light" charset="0"/>
        <a:ea typeface="+mn-ea"/>
        <a:cs typeface="+mn-cs"/>
      </a:defRPr>
    </a:lvl3pPr>
    <a:lvl4pPr marL="2742651" algn="l" defTabSz="914217" rtl="0" eaLnBrk="1" latinLnBrk="0" hangingPunct="1">
      <a:defRPr sz="2400" b="0" i="0" kern="1200">
        <a:solidFill>
          <a:schemeClr val="tx1"/>
        </a:solidFill>
        <a:latin typeface="Montserrat Light" charset="0"/>
        <a:ea typeface="+mn-ea"/>
        <a:cs typeface="+mn-cs"/>
      </a:defRPr>
    </a:lvl4pPr>
    <a:lvl5pPr marL="3656868" algn="l" defTabSz="914217" rtl="0" eaLnBrk="1" latinLnBrk="0" hangingPunct="1">
      <a:defRPr sz="2400" b="0" i="0" kern="1200">
        <a:solidFill>
          <a:schemeClr val="tx1"/>
        </a:solidFill>
        <a:latin typeface="Montserrat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1544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2.xml"/><Relationship Id="rId5" Type="http://schemas.microsoft.com/office/2007/relationships/hdphoto" Target="../media/hdphoto4.wdp"/><Relationship Id="rId4" Type="http://schemas.openxmlformats.org/officeDocument/2006/relationships/image" Target="../media/image1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 Id="rId5" Type="http://schemas.openxmlformats.org/officeDocument/2006/relationships/image" Target="../media/image25.png"/><Relationship Id="rId4" Type="http://schemas.openxmlformats.org/officeDocument/2006/relationships/image" Target="../media/image2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jpe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8.png"/><Relationship Id="rId4" Type="http://schemas.openxmlformats.org/officeDocument/2006/relationships/image" Target="../media/image2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Master" Target="../slideMasters/slideMaster2.xml"/><Relationship Id="rId5" Type="http://schemas.openxmlformats.org/officeDocument/2006/relationships/image" Target="../media/image38.jpeg"/><Relationship Id="rId4" Type="http://schemas.openxmlformats.org/officeDocument/2006/relationships/image" Target="../media/image3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6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A58862C-B2CA-F448-9DE7-A8919CE5FCB0}"/>
              </a:ext>
            </a:extLst>
          </p:cNvPr>
          <p:cNvSpPr>
            <a:spLocks noGrp="1"/>
          </p:cNvSpPr>
          <p:nvPr>
            <p:ph type="pic" sz="quarter" idx="16"/>
          </p:nvPr>
        </p:nvSpPr>
        <p:spPr>
          <a:xfrm>
            <a:off x="10198536" y="3921420"/>
            <a:ext cx="14179114" cy="9794578"/>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201211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Slid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60DCC4A6-2FD6-F747-A2BE-498F7FF757F9}"/>
              </a:ext>
            </a:extLst>
          </p:cNvPr>
          <p:cNvSpPr>
            <a:spLocks noGrp="1"/>
          </p:cNvSpPr>
          <p:nvPr>
            <p:ph type="pic" sz="quarter" idx="14"/>
          </p:nvPr>
        </p:nvSpPr>
        <p:spPr>
          <a:xfrm>
            <a:off x="-359276" y="-387927"/>
            <a:ext cx="25096202" cy="9689583"/>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1659761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Slid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60DCC4A6-2FD6-F747-A2BE-498F7FF757F9}"/>
              </a:ext>
            </a:extLst>
          </p:cNvPr>
          <p:cNvSpPr>
            <a:spLocks noGrp="1"/>
          </p:cNvSpPr>
          <p:nvPr>
            <p:ph type="pic" sz="quarter" idx="14"/>
          </p:nvPr>
        </p:nvSpPr>
        <p:spPr>
          <a:xfrm>
            <a:off x="2130106" y="4412841"/>
            <a:ext cx="5059703" cy="5059700"/>
          </a:xfrm>
          <a:prstGeom prst="rect">
            <a:avLst/>
          </a:prstGeom>
          <a:solidFill>
            <a:schemeClr val="bg1">
              <a:lumMod val="95000"/>
            </a:schemeClr>
          </a:solidFill>
        </p:spPr>
        <p:txBody>
          <a:bodyPr>
            <a:normAutofit/>
          </a:bodyPr>
          <a:lstStyle>
            <a:lvl1pPr>
              <a:defRPr sz="2101"/>
            </a:lvl1pPr>
          </a:lstStyle>
          <a:p>
            <a:endParaRPr lang="en-US" dirty="0"/>
          </a:p>
        </p:txBody>
      </p:sp>
      <p:sp>
        <p:nvSpPr>
          <p:cNvPr id="7" name="Picture Placeholder 8">
            <a:extLst>
              <a:ext uri="{FF2B5EF4-FFF2-40B4-BE49-F238E27FC236}">
                <a16:creationId xmlns:a16="http://schemas.microsoft.com/office/drawing/2014/main" id="{B941A67B-980B-DF43-90C4-DF4F7E3B5880}"/>
              </a:ext>
            </a:extLst>
          </p:cNvPr>
          <p:cNvSpPr>
            <a:spLocks noGrp="1"/>
          </p:cNvSpPr>
          <p:nvPr>
            <p:ph type="pic" sz="quarter" idx="15"/>
          </p:nvPr>
        </p:nvSpPr>
        <p:spPr>
          <a:xfrm>
            <a:off x="9801770" y="4412841"/>
            <a:ext cx="5059703" cy="5059700"/>
          </a:xfrm>
          <a:prstGeom prst="rect">
            <a:avLst/>
          </a:prstGeom>
          <a:solidFill>
            <a:schemeClr val="bg1">
              <a:lumMod val="95000"/>
            </a:schemeClr>
          </a:solidFill>
        </p:spPr>
        <p:txBody>
          <a:bodyPr>
            <a:normAutofit/>
          </a:bodyPr>
          <a:lstStyle>
            <a:lvl1pPr>
              <a:defRPr sz="2101"/>
            </a:lvl1pPr>
          </a:lstStyle>
          <a:p>
            <a:endParaRPr lang="en-US" dirty="0"/>
          </a:p>
        </p:txBody>
      </p:sp>
      <p:sp>
        <p:nvSpPr>
          <p:cNvPr id="8" name="Picture Placeholder 8">
            <a:extLst>
              <a:ext uri="{FF2B5EF4-FFF2-40B4-BE49-F238E27FC236}">
                <a16:creationId xmlns:a16="http://schemas.microsoft.com/office/drawing/2014/main" id="{29E2E14A-C4D1-704A-828D-BDEDAE3AFE40}"/>
              </a:ext>
            </a:extLst>
          </p:cNvPr>
          <p:cNvSpPr>
            <a:spLocks noGrp="1"/>
          </p:cNvSpPr>
          <p:nvPr>
            <p:ph type="pic" sz="quarter" idx="16"/>
          </p:nvPr>
        </p:nvSpPr>
        <p:spPr>
          <a:xfrm>
            <a:off x="17187838" y="4412841"/>
            <a:ext cx="5059703" cy="5059700"/>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2783700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843395A0-58FE-1B42-95C8-016C9171C6F4}"/>
              </a:ext>
            </a:extLst>
          </p:cNvPr>
          <p:cNvSpPr>
            <a:spLocks noGrp="1"/>
          </p:cNvSpPr>
          <p:nvPr>
            <p:ph type="pic" sz="quarter" idx="15"/>
          </p:nvPr>
        </p:nvSpPr>
        <p:spPr>
          <a:xfrm>
            <a:off x="15890864" y="2535114"/>
            <a:ext cx="4810136" cy="4810136"/>
          </a:xfrm>
          <a:prstGeom prst="ellipse">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584656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843395A0-58FE-1B42-95C8-016C9171C6F4}"/>
              </a:ext>
            </a:extLst>
          </p:cNvPr>
          <p:cNvSpPr>
            <a:spLocks noGrp="1"/>
          </p:cNvSpPr>
          <p:nvPr>
            <p:ph type="pic" sz="quarter" idx="15"/>
          </p:nvPr>
        </p:nvSpPr>
        <p:spPr>
          <a:xfrm>
            <a:off x="2997761" y="5152753"/>
            <a:ext cx="3311536" cy="3311536"/>
          </a:xfrm>
          <a:prstGeom prst="ellipse">
            <a:avLst/>
          </a:prstGeom>
          <a:solidFill>
            <a:schemeClr val="bg1">
              <a:lumMod val="95000"/>
            </a:schemeClr>
          </a:solidFill>
        </p:spPr>
        <p:txBody>
          <a:bodyPr>
            <a:normAutofit/>
          </a:bodyPr>
          <a:lstStyle>
            <a:lvl1pPr>
              <a:defRPr sz="2101"/>
            </a:lvl1pPr>
          </a:lstStyle>
          <a:p>
            <a:endParaRPr lang="en-US"/>
          </a:p>
        </p:txBody>
      </p:sp>
      <p:sp>
        <p:nvSpPr>
          <p:cNvPr id="7" name="Picture Placeholder 8">
            <a:extLst>
              <a:ext uri="{FF2B5EF4-FFF2-40B4-BE49-F238E27FC236}">
                <a16:creationId xmlns:a16="http://schemas.microsoft.com/office/drawing/2014/main" id="{DE6A91D4-6DC2-5345-B2B4-58F3C00DFEBC}"/>
              </a:ext>
            </a:extLst>
          </p:cNvPr>
          <p:cNvSpPr>
            <a:spLocks noGrp="1"/>
          </p:cNvSpPr>
          <p:nvPr>
            <p:ph type="pic" sz="quarter" idx="16"/>
          </p:nvPr>
        </p:nvSpPr>
        <p:spPr>
          <a:xfrm>
            <a:off x="10533054" y="5152753"/>
            <a:ext cx="3311536" cy="3311536"/>
          </a:xfrm>
          <a:prstGeom prst="ellipse">
            <a:avLst/>
          </a:prstGeom>
          <a:solidFill>
            <a:schemeClr val="bg1">
              <a:lumMod val="95000"/>
            </a:schemeClr>
          </a:solidFill>
        </p:spPr>
        <p:txBody>
          <a:bodyPr>
            <a:normAutofit/>
          </a:bodyPr>
          <a:lstStyle>
            <a:lvl1pPr>
              <a:defRPr sz="2101"/>
            </a:lvl1pPr>
          </a:lstStyle>
          <a:p>
            <a:endParaRPr lang="en-US"/>
          </a:p>
        </p:txBody>
      </p:sp>
      <p:sp>
        <p:nvSpPr>
          <p:cNvPr id="8" name="Picture Placeholder 8">
            <a:extLst>
              <a:ext uri="{FF2B5EF4-FFF2-40B4-BE49-F238E27FC236}">
                <a16:creationId xmlns:a16="http://schemas.microsoft.com/office/drawing/2014/main" id="{66D1ACB2-8356-9645-B447-9C49CDC05C97}"/>
              </a:ext>
            </a:extLst>
          </p:cNvPr>
          <p:cNvSpPr>
            <a:spLocks noGrp="1"/>
          </p:cNvSpPr>
          <p:nvPr>
            <p:ph type="pic" sz="quarter" idx="17"/>
          </p:nvPr>
        </p:nvSpPr>
        <p:spPr>
          <a:xfrm>
            <a:off x="18068347" y="5152753"/>
            <a:ext cx="3311536" cy="3311536"/>
          </a:xfrm>
          <a:prstGeom prst="ellipse">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358215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359276" y="-387927"/>
            <a:ext cx="25096202" cy="9714808"/>
          </a:xfrm>
          <a:prstGeom prst="rect">
            <a:avLst/>
          </a:prstGeom>
          <a:solidFill>
            <a:schemeClr val="bg1">
              <a:lumMod val="95000"/>
            </a:schemeClr>
          </a:solidFill>
        </p:spPr>
        <p:txBody>
          <a:bodyPr>
            <a:normAutofit/>
          </a:bodyPr>
          <a:lstStyle>
            <a:lvl1pPr>
              <a:defRPr sz="2101"/>
            </a:lvl1pPr>
          </a:lstStyle>
          <a:p>
            <a:endParaRPr lang="en-US" dirty="0"/>
          </a:p>
        </p:txBody>
      </p:sp>
      <p:sp>
        <p:nvSpPr>
          <p:cNvPr id="8" name="Picture Placeholder 8">
            <a:extLst>
              <a:ext uri="{FF2B5EF4-FFF2-40B4-BE49-F238E27FC236}">
                <a16:creationId xmlns:a16="http://schemas.microsoft.com/office/drawing/2014/main" id="{66D1ACB2-8356-9645-B447-9C49CDC05C97}"/>
              </a:ext>
            </a:extLst>
          </p:cNvPr>
          <p:cNvSpPr>
            <a:spLocks noGrp="1"/>
          </p:cNvSpPr>
          <p:nvPr>
            <p:ph type="pic" sz="quarter" idx="17"/>
          </p:nvPr>
        </p:nvSpPr>
        <p:spPr>
          <a:xfrm>
            <a:off x="19164117" y="8376911"/>
            <a:ext cx="1867208" cy="1867208"/>
          </a:xfrm>
          <a:prstGeom prst="ellipse">
            <a:avLst/>
          </a:prstGeom>
          <a:solidFill>
            <a:schemeClr val="bg1">
              <a:lumMod val="95000"/>
            </a:schemeClr>
          </a:solidFill>
        </p:spPr>
        <p:txBody>
          <a:bodyPr>
            <a:normAutofit/>
          </a:bodyPr>
          <a:lstStyle>
            <a:lvl1pPr>
              <a:defRPr sz="2101"/>
            </a:lvl1pPr>
          </a:lstStyle>
          <a:p>
            <a:endParaRPr lang="en-US"/>
          </a:p>
        </p:txBody>
      </p:sp>
      <p:sp>
        <p:nvSpPr>
          <p:cNvPr id="13" name="Picture Placeholder 8">
            <a:extLst>
              <a:ext uri="{FF2B5EF4-FFF2-40B4-BE49-F238E27FC236}">
                <a16:creationId xmlns:a16="http://schemas.microsoft.com/office/drawing/2014/main" id="{DC54CAB7-EB23-F847-BEB0-5584FA685953}"/>
              </a:ext>
            </a:extLst>
          </p:cNvPr>
          <p:cNvSpPr>
            <a:spLocks noGrp="1"/>
          </p:cNvSpPr>
          <p:nvPr>
            <p:ph type="pic" sz="quarter" idx="18"/>
          </p:nvPr>
        </p:nvSpPr>
        <p:spPr>
          <a:xfrm>
            <a:off x="13891518" y="8376911"/>
            <a:ext cx="1867208" cy="1867208"/>
          </a:xfrm>
          <a:prstGeom prst="ellipse">
            <a:avLst/>
          </a:prstGeom>
          <a:solidFill>
            <a:schemeClr val="bg1">
              <a:lumMod val="95000"/>
            </a:schemeClr>
          </a:solidFill>
        </p:spPr>
        <p:txBody>
          <a:bodyPr>
            <a:normAutofit/>
          </a:bodyPr>
          <a:lstStyle>
            <a:lvl1pPr>
              <a:defRPr sz="2101"/>
            </a:lvl1pPr>
          </a:lstStyle>
          <a:p>
            <a:endParaRPr lang="en-US"/>
          </a:p>
        </p:txBody>
      </p:sp>
      <p:sp>
        <p:nvSpPr>
          <p:cNvPr id="14" name="Picture Placeholder 8">
            <a:extLst>
              <a:ext uri="{FF2B5EF4-FFF2-40B4-BE49-F238E27FC236}">
                <a16:creationId xmlns:a16="http://schemas.microsoft.com/office/drawing/2014/main" id="{B63C59D7-89AA-EB4F-A919-521DB3CD0251}"/>
              </a:ext>
            </a:extLst>
          </p:cNvPr>
          <p:cNvSpPr>
            <a:spLocks noGrp="1"/>
          </p:cNvSpPr>
          <p:nvPr>
            <p:ph type="pic" sz="quarter" idx="19"/>
          </p:nvPr>
        </p:nvSpPr>
        <p:spPr>
          <a:xfrm>
            <a:off x="8618919" y="8376911"/>
            <a:ext cx="1867208" cy="1867208"/>
          </a:xfrm>
          <a:prstGeom prst="ellipse">
            <a:avLst/>
          </a:prstGeom>
          <a:solidFill>
            <a:schemeClr val="bg1">
              <a:lumMod val="95000"/>
            </a:schemeClr>
          </a:solidFill>
        </p:spPr>
        <p:txBody>
          <a:bodyPr>
            <a:normAutofit/>
          </a:bodyPr>
          <a:lstStyle>
            <a:lvl1pPr>
              <a:defRPr sz="2101"/>
            </a:lvl1pPr>
          </a:lstStyle>
          <a:p>
            <a:endParaRPr lang="en-US"/>
          </a:p>
        </p:txBody>
      </p:sp>
      <p:sp>
        <p:nvSpPr>
          <p:cNvPr id="15" name="Picture Placeholder 8">
            <a:extLst>
              <a:ext uri="{FF2B5EF4-FFF2-40B4-BE49-F238E27FC236}">
                <a16:creationId xmlns:a16="http://schemas.microsoft.com/office/drawing/2014/main" id="{9AAE56DF-077B-E646-89FF-43ADF7F1D5D9}"/>
              </a:ext>
            </a:extLst>
          </p:cNvPr>
          <p:cNvSpPr>
            <a:spLocks noGrp="1"/>
          </p:cNvSpPr>
          <p:nvPr>
            <p:ph type="pic" sz="quarter" idx="20"/>
          </p:nvPr>
        </p:nvSpPr>
        <p:spPr>
          <a:xfrm>
            <a:off x="3346319" y="8376911"/>
            <a:ext cx="1867208" cy="1867208"/>
          </a:xfrm>
          <a:prstGeom prst="ellipse">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178255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8649756" y="1213338"/>
            <a:ext cx="13890339" cy="11289321"/>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1693691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0" y="0"/>
            <a:ext cx="12188821" cy="13715999"/>
          </a:xfrm>
          <a:prstGeom prst="rect">
            <a:avLst/>
          </a:prstGeom>
          <a:solidFill>
            <a:schemeClr val="bg1">
              <a:lumMod val="95000"/>
            </a:schemeClr>
          </a:solidFill>
        </p:spPr>
        <p:txBody>
          <a:bodyPr>
            <a:normAutofit/>
          </a:bodyPr>
          <a:lstStyle>
            <a:lvl1pPr>
              <a:defRPr sz="2101"/>
            </a:lvl1pPr>
          </a:lstStyle>
          <a:p>
            <a:endParaRPr lang="en-US" dirty="0"/>
          </a:p>
        </p:txBody>
      </p:sp>
      <p:sp>
        <p:nvSpPr>
          <p:cNvPr id="4" name="Picture Placeholder 8">
            <a:extLst>
              <a:ext uri="{FF2B5EF4-FFF2-40B4-BE49-F238E27FC236}">
                <a16:creationId xmlns:a16="http://schemas.microsoft.com/office/drawing/2014/main" id="{9E562AF5-FAC9-A84D-AD5C-A374D2E93A8A}"/>
              </a:ext>
            </a:extLst>
          </p:cNvPr>
          <p:cNvSpPr>
            <a:spLocks noGrp="1"/>
          </p:cNvSpPr>
          <p:nvPr>
            <p:ph type="pic" sz="quarter" idx="15"/>
          </p:nvPr>
        </p:nvSpPr>
        <p:spPr>
          <a:xfrm>
            <a:off x="12188829" y="0"/>
            <a:ext cx="12188821" cy="13715999"/>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2099680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1131358" y="1213340"/>
            <a:ext cx="14596532" cy="11289322"/>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329985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0" y="-2"/>
            <a:ext cx="12084803" cy="6858001"/>
          </a:xfrm>
          <a:prstGeom prst="rect">
            <a:avLst/>
          </a:prstGeom>
          <a:solidFill>
            <a:schemeClr val="bg1">
              <a:lumMod val="95000"/>
            </a:schemeClr>
          </a:solidFill>
        </p:spPr>
        <p:txBody>
          <a:bodyPr>
            <a:normAutofit/>
          </a:bodyPr>
          <a:lstStyle>
            <a:lvl1pPr>
              <a:defRPr sz="2101"/>
            </a:lvl1pPr>
          </a:lstStyle>
          <a:p>
            <a:endParaRPr lang="en-US" dirty="0"/>
          </a:p>
        </p:txBody>
      </p:sp>
      <p:sp>
        <p:nvSpPr>
          <p:cNvPr id="6" name="Picture Placeholder 8">
            <a:extLst>
              <a:ext uri="{FF2B5EF4-FFF2-40B4-BE49-F238E27FC236}">
                <a16:creationId xmlns:a16="http://schemas.microsoft.com/office/drawing/2014/main" id="{DADBEEFD-7546-0D4C-B3C2-9486181922F8}"/>
              </a:ext>
            </a:extLst>
          </p:cNvPr>
          <p:cNvSpPr>
            <a:spLocks noGrp="1"/>
          </p:cNvSpPr>
          <p:nvPr>
            <p:ph type="pic" sz="quarter" idx="15"/>
          </p:nvPr>
        </p:nvSpPr>
        <p:spPr>
          <a:xfrm>
            <a:off x="12292849" y="-2"/>
            <a:ext cx="12084803" cy="6858001"/>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353133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359276" y="-387927"/>
            <a:ext cx="25096202" cy="14491854"/>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98994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DADBEEFD-7546-0D4C-B3C2-9486181922F8}"/>
              </a:ext>
            </a:extLst>
          </p:cNvPr>
          <p:cNvSpPr>
            <a:spLocks noGrp="1"/>
          </p:cNvSpPr>
          <p:nvPr>
            <p:ph type="pic" sz="quarter" idx="15"/>
          </p:nvPr>
        </p:nvSpPr>
        <p:spPr>
          <a:xfrm>
            <a:off x="12188825" y="-2"/>
            <a:ext cx="12188827" cy="13716002"/>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2758704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0" y="6857999"/>
            <a:ext cx="12084803" cy="6858001"/>
          </a:xfrm>
          <a:prstGeom prst="rect">
            <a:avLst/>
          </a:prstGeom>
          <a:solidFill>
            <a:schemeClr val="bg1">
              <a:lumMod val="95000"/>
            </a:schemeClr>
          </a:solidFill>
        </p:spPr>
        <p:txBody>
          <a:bodyPr>
            <a:normAutofit/>
          </a:bodyPr>
          <a:lstStyle>
            <a:lvl1pPr>
              <a:defRPr sz="2101"/>
            </a:lvl1pPr>
          </a:lstStyle>
          <a:p>
            <a:endParaRPr lang="en-US" dirty="0"/>
          </a:p>
        </p:txBody>
      </p:sp>
      <p:sp>
        <p:nvSpPr>
          <p:cNvPr id="6" name="Picture Placeholder 8">
            <a:extLst>
              <a:ext uri="{FF2B5EF4-FFF2-40B4-BE49-F238E27FC236}">
                <a16:creationId xmlns:a16="http://schemas.microsoft.com/office/drawing/2014/main" id="{DADBEEFD-7546-0D4C-B3C2-9486181922F8}"/>
              </a:ext>
            </a:extLst>
          </p:cNvPr>
          <p:cNvSpPr>
            <a:spLocks noGrp="1"/>
          </p:cNvSpPr>
          <p:nvPr>
            <p:ph type="pic" sz="quarter" idx="15"/>
          </p:nvPr>
        </p:nvSpPr>
        <p:spPr>
          <a:xfrm>
            <a:off x="12292849" y="6857999"/>
            <a:ext cx="12084803" cy="6858001"/>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2293716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FDA059C-D99D-3C4A-BA2F-19C2632E3913}"/>
              </a:ext>
            </a:extLst>
          </p:cNvPr>
          <p:cNvSpPr>
            <a:spLocks noGrp="1"/>
          </p:cNvSpPr>
          <p:nvPr>
            <p:ph type="pic" sz="quarter" idx="15"/>
          </p:nvPr>
        </p:nvSpPr>
        <p:spPr>
          <a:xfrm>
            <a:off x="0" y="-2"/>
            <a:ext cx="12188827" cy="13716002"/>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798555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FDA059C-D99D-3C4A-BA2F-19C2632E3913}"/>
              </a:ext>
            </a:extLst>
          </p:cNvPr>
          <p:cNvSpPr>
            <a:spLocks noGrp="1"/>
          </p:cNvSpPr>
          <p:nvPr>
            <p:ph type="pic" sz="quarter" idx="15"/>
          </p:nvPr>
        </p:nvSpPr>
        <p:spPr>
          <a:xfrm>
            <a:off x="0" y="-2"/>
            <a:ext cx="12188827" cy="13716002"/>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853126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FDA059C-D99D-3C4A-BA2F-19C2632E3913}"/>
              </a:ext>
            </a:extLst>
          </p:cNvPr>
          <p:cNvSpPr>
            <a:spLocks noGrp="1"/>
          </p:cNvSpPr>
          <p:nvPr>
            <p:ph type="pic" sz="quarter" idx="15"/>
          </p:nvPr>
        </p:nvSpPr>
        <p:spPr>
          <a:xfrm>
            <a:off x="12188823" y="-2"/>
            <a:ext cx="12188827" cy="13716002"/>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645279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FDA059C-D99D-3C4A-BA2F-19C2632E3913}"/>
              </a:ext>
            </a:extLst>
          </p:cNvPr>
          <p:cNvSpPr>
            <a:spLocks noGrp="1"/>
          </p:cNvSpPr>
          <p:nvPr>
            <p:ph type="pic" sz="quarter" idx="15"/>
          </p:nvPr>
        </p:nvSpPr>
        <p:spPr>
          <a:xfrm>
            <a:off x="1" y="-2"/>
            <a:ext cx="24377650" cy="13716002"/>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2039506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FDA059C-D99D-3C4A-BA2F-19C2632E3913}"/>
              </a:ext>
            </a:extLst>
          </p:cNvPr>
          <p:cNvSpPr>
            <a:spLocks noGrp="1"/>
          </p:cNvSpPr>
          <p:nvPr>
            <p:ph type="pic" sz="quarter" idx="15"/>
          </p:nvPr>
        </p:nvSpPr>
        <p:spPr>
          <a:xfrm>
            <a:off x="12188823" y="6841174"/>
            <a:ext cx="12188827" cy="6874825"/>
          </a:xfrm>
          <a:prstGeom prst="rect">
            <a:avLst/>
          </a:prstGeom>
          <a:solidFill>
            <a:schemeClr val="bg1">
              <a:lumMod val="95000"/>
            </a:schemeClr>
          </a:solidFill>
        </p:spPr>
        <p:txBody>
          <a:bodyPr>
            <a:normAutofit/>
          </a:bodyPr>
          <a:lstStyle>
            <a:lvl1pPr>
              <a:defRPr sz="2101"/>
            </a:lvl1pPr>
          </a:lstStyle>
          <a:p>
            <a:endParaRPr lang="en-US" dirty="0"/>
          </a:p>
        </p:txBody>
      </p:sp>
      <p:sp>
        <p:nvSpPr>
          <p:cNvPr id="6" name="Picture Placeholder 8">
            <a:extLst>
              <a:ext uri="{FF2B5EF4-FFF2-40B4-BE49-F238E27FC236}">
                <a16:creationId xmlns:a16="http://schemas.microsoft.com/office/drawing/2014/main" id="{2F162C5B-4514-F947-B377-A408215A313E}"/>
              </a:ext>
            </a:extLst>
          </p:cNvPr>
          <p:cNvSpPr>
            <a:spLocks noGrp="1"/>
          </p:cNvSpPr>
          <p:nvPr>
            <p:ph type="pic" sz="quarter" idx="14"/>
          </p:nvPr>
        </p:nvSpPr>
        <p:spPr>
          <a:xfrm>
            <a:off x="-359276" y="-387927"/>
            <a:ext cx="12548099" cy="14491854"/>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3755059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FDA059C-D99D-3C4A-BA2F-19C2632E3913}"/>
              </a:ext>
            </a:extLst>
          </p:cNvPr>
          <p:cNvSpPr>
            <a:spLocks noGrp="1"/>
          </p:cNvSpPr>
          <p:nvPr>
            <p:ph type="pic" sz="quarter" idx="15"/>
          </p:nvPr>
        </p:nvSpPr>
        <p:spPr>
          <a:xfrm>
            <a:off x="-2" y="0"/>
            <a:ext cx="12188827" cy="6874825"/>
          </a:xfrm>
          <a:prstGeom prst="rect">
            <a:avLst/>
          </a:prstGeom>
          <a:solidFill>
            <a:schemeClr val="bg1">
              <a:lumMod val="95000"/>
            </a:schemeClr>
          </a:solidFill>
        </p:spPr>
        <p:txBody>
          <a:bodyPr>
            <a:normAutofit/>
          </a:bodyPr>
          <a:lstStyle>
            <a:lvl1pPr>
              <a:defRPr sz="2101"/>
            </a:lvl1pPr>
          </a:lstStyle>
          <a:p>
            <a:endParaRPr lang="en-US" dirty="0"/>
          </a:p>
        </p:txBody>
      </p:sp>
      <p:sp>
        <p:nvSpPr>
          <p:cNvPr id="6" name="Picture Placeholder 8">
            <a:extLst>
              <a:ext uri="{FF2B5EF4-FFF2-40B4-BE49-F238E27FC236}">
                <a16:creationId xmlns:a16="http://schemas.microsoft.com/office/drawing/2014/main" id="{2F162C5B-4514-F947-B377-A408215A313E}"/>
              </a:ext>
            </a:extLst>
          </p:cNvPr>
          <p:cNvSpPr>
            <a:spLocks noGrp="1"/>
          </p:cNvSpPr>
          <p:nvPr>
            <p:ph type="pic" sz="quarter" idx="14"/>
          </p:nvPr>
        </p:nvSpPr>
        <p:spPr>
          <a:xfrm>
            <a:off x="12188825" y="-387927"/>
            <a:ext cx="12548099" cy="14491854"/>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4262397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F162C5B-4514-F947-B377-A408215A313E}"/>
              </a:ext>
            </a:extLst>
          </p:cNvPr>
          <p:cNvSpPr>
            <a:spLocks noGrp="1"/>
          </p:cNvSpPr>
          <p:nvPr>
            <p:ph type="pic" sz="quarter" idx="14"/>
          </p:nvPr>
        </p:nvSpPr>
        <p:spPr>
          <a:xfrm>
            <a:off x="12443790" y="-387927"/>
            <a:ext cx="12293134" cy="14491854"/>
          </a:xfrm>
          <a:prstGeom prst="rect">
            <a:avLst/>
          </a:prstGeom>
          <a:solidFill>
            <a:schemeClr val="bg1">
              <a:lumMod val="95000"/>
            </a:schemeClr>
          </a:solidFill>
        </p:spPr>
        <p:txBody>
          <a:bodyPr>
            <a:normAutofit/>
          </a:bodyPr>
          <a:lstStyle>
            <a:lvl1pPr>
              <a:defRPr sz="2101"/>
            </a:lvl1pPr>
          </a:lstStyle>
          <a:p>
            <a:endParaRPr lang="en-US" dirty="0"/>
          </a:p>
        </p:txBody>
      </p:sp>
      <p:sp>
        <p:nvSpPr>
          <p:cNvPr id="8" name="Picture Placeholder 31">
            <a:extLst>
              <a:ext uri="{FF2B5EF4-FFF2-40B4-BE49-F238E27FC236}">
                <a16:creationId xmlns:a16="http://schemas.microsoft.com/office/drawing/2014/main" id="{E9511ABF-E063-6C4A-99BE-8B7C7FAF3060}"/>
              </a:ext>
            </a:extLst>
          </p:cNvPr>
          <p:cNvSpPr>
            <a:spLocks noGrp="1"/>
          </p:cNvSpPr>
          <p:nvPr>
            <p:ph type="pic" sz="quarter" idx="15"/>
          </p:nvPr>
        </p:nvSpPr>
        <p:spPr>
          <a:xfrm>
            <a:off x="9756413" y="1336020"/>
            <a:ext cx="5247694" cy="11091415"/>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2101"/>
            </a:lvl1pPr>
          </a:lstStyle>
          <a:p>
            <a:endParaRPr lang="en-US" dirty="0"/>
          </a:p>
        </p:txBody>
      </p:sp>
    </p:spTree>
    <p:extLst>
      <p:ext uri="{BB962C8B-B14F-4D97-AF65-F5344CB8AC3E}">
        <p14:creationId xmlns:p14="http://schemas.microsoft.com/office/powerpoint/2010/main" val="92002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Slide">
    <p:spTree>
      <p:nvGrpSpPr>
        <p:cNvPr id="1" name=""/>
        <p:cNvGrpSpPr/>
        <p:nvPr/>
      </p:nvGrpSpPr>
      <p:grpSpPr>
        <a:xfrm>
          <a:off x="0" y="0"/>
          <a:ext cx="0" cy="0"/>
          <a:chOff x="0" y="0"/>
          <a:chExt cx="0" cy="0"/>
        </a:xfrm>
      </p:grpSpPr>
      <p:sp>
        <p:nvSpPr>
          <p:cNvPr id="8" name="Picture Placeholder 31">
            <a:extLst>
              <a:ext uri="{FF2B5EF4-FFF2-40B4-BE49-F238E27FC236}">
                <a16:creationId xmlns:a16="http://schemas.microsoft.com/office/drawing/2014/main" id="{E9511ABF-E063-6C4A-99BE-8B7C7FAF3060}"/>
              </a:ext>
            </a:extLst>
          </p:cNvPr>
          <p:cNvSpPr>
            <a:spLocks noGrp="1"/>
          </p:cNvSpPr>
          <p:nvPr>
            <p:ph type="pic" sz="quarter" idx="15"/>
          </p:nvPr>
        </p:nvSpPr>
        <p:spPr>
          <a:xfrm>
            <a:off x="15974692" y="1336020"/>
            <a:ext cx="5247694" cy="11091415"/>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2101"/>
            </a:lvl1pPr>
          </a:lstStyle>
          <a:p>
            <a:endParaRPr lang="en-US" dirty="0"/>
          </a:p>
        </p:txBody>
      </p:sp>
    </p:spTree>
    <p:extLst>
      <p:ext uri="{BB962C8B-B14F-4D97-AF65-F5344CB8AC3E}">
        <p14:creationId xmlns:p14="http://schemas.microsoft.com/office/powerpoint/2010/main" val="268420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D73F9D58-3E08-B546-9881-7801BAE3B68A}"/>
              </a:ext>
            </a:extLst>
          </p:cNvPr>
          <p:cNvSpPr>
            <a:spLocks noGrp="1"/>
          </p:cNvSpPr>
          <p:nvPr>
            <p:ph type="pic" sz="quarter" idx="14"/>
          </p:nvPr>
        </p:nvSpPr>
        <p:spPr>
          <a:xfrm>
            <a:off x="-359276" y="-387927"/>
            <a:ext cx="25096202" cy="10090729"/>
          </a:xfrm>
          <a:prstGeom prst="rect">
            <a:avLst/>
          </a:prstGeom>
          <a:solidFill>
            <a:schemeClr val="bg1">
              <a:lumMod val="95000"/>
            </a:schemeClr>
          </a:solidFill>
        </p:spPr>
        <p:txBody>
          <a:bodyPr>
            <a:normAutofit/>
          </a:bodyPr>
          <a:lstStyle>
            <a:lvl1pPr>
              <a:defRPr sz="2101"/>
            </a:lvl1pPr>
          </a:lstStyle>
          <a:p>
            <a:endParaRPr lang="en-US" dirty="0"/>
          </a:p>
        </p:txBody>
      </p:sp>
      <p:sp>
        <p:nvSpPr>
          <p:cNvPr id="3" name="Picture Placeholder 8">
            <a:extLst>
              <a:ext uri="{FF2B5EF4-FFF2-40B4-BE49-F238E27FC236}">
                <a16:creationId xmlns:a16="http://schemas.microsoft.com/office/drawing/2014/main" id="{8FA44B61-8CA6-5A4A-8028-9A240928D343}"/>
              </a:ext>
            </a:extLst>
          </p:cNvPr>
          <p:cNvSpPr>
            <a:spLocks noGrp="1"/>
          </p:cNvSpPr>
          <p:nvPr>
            <p:ph type="pic" sz="quarter" idx="15"/>
          </p:nvPr>
        </p:nvSpPr>
        <p:spPr>
          <a:xfrm>
            <a:off x="15623948" y="1863668"/>
            <a:ext cx="5975466" cy="5975466"/>
          </a:xfrm>
          <a:prstGeom prst="ellipse">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292424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7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294E6288-BFA5-8B4A-9A86-A8A9FF485AAC}"/>
              </a:ext>
            </a:extLst>
          </p:cNvPr>
          <p:cNvSpPr>
            <a:spLocks noGrp="1"/>
          </p:cNvSpPr>
          <p:nvPr>
            <p:ph type="pic" sz="quarter" idx="14"/>
          </p:nvPr>
        </p:nvSpPr>
        <p:spPr>
          <a:xfrm>
            <a:off x="-359276" y="-387927"/>
            <a:ext cx="25096202" cy="7438998"/>
          </a:xfrm>
          <a:prstGeom prst="rect">
            <a:avLst/>
          </a:prstGeom>
          <a:solidFill>
            <a:schemeClr val="bg1">
              <a:lumMod val="95000"/>
            </a:schemeClr>
          </a:solidFill>
        </p:spPr>
        <p:txBody>
          <a:bodyPr>
            <a:normAutofit/>
          </a:bodyPr>
          <a:lstStyle>
            <a:lvl1pPr>
              <a:defRPr sz="2101"/>
            </a:lvl1pPr>
          </a:lstStyle>
          <a:p>
            <a:endParaRPr lang="en-US" dirty="0"/>
          </a:p>
        </p:txBody>
      </p:sp>
      <p:sp>
        <p:nvSpPr>
          <p:cNvPr id="6" name="Picture Placeholder 8">
            <a:extLst>
              <a:ext uri="{FF2B5EF4-FFF2-40B4-BE49-F238E27FC236}">
                <a16:creationId xmlns:a16="http://schemas.microsoft.com/office/drawing/2014/main" id="{F25BB659-5809-554B-9B37-6CF645A2B069}"/>
              </a:ext>
            </a:extLst>
          </p:cNvPr>
          <p:cNvSpPr>
            <a:spLocks noGrp="1"/>
          </p:cNvSpPr>
          <p:nvPr>
            <p:ph type="pic" sz="quarter" idx="15"/>
          </p:nvPr>
        </p:nvSpPr>
        <p:spPr>
          <a:xfrm>
            <a:off x="7993015" y="5685264"/>
            <a:ext cx="8411223" cy="11164915"/>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925478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8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F25BB659-5809-554B-9B37-6CF645A2B069}"/>
              </a:ext>
            </a:extLst>
          </p:cNvPr>
          <p:cNvSpPr>
            <a:spLocks noGrp="1"/>
          </p:cNvSpPr>
          <p:nvPr>
            <p:ph type="pic" sz="quarter" idx="15"/>
          </p:nvPr>
        </p:nvSpPr>
        <p:spPr>
          <a:xfrm>
            <a:off x="2462399" y="2435998"/>
            <a:ext cx="6732769" cy="8936965"/>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2594242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294E6288-BFA5-8B4A-9A86-A8A9FF485AAC}"/>
              </a:ext>
            </a:extLst>
          </p:cNvPr>
          <p:cNvSpPr>
            <a:spLocks noGrp="1"/>
          </p:cNvSpPr>
          <p:nvPr>
            <p:ph type="pic" sz="quarter" idx="14"/>
          </p:nvPr>
        </p:nvSpPr>
        <p:spPr>
          <a:xfrm>
            <a:off x="0" y="1208313"/>
            <a:ext cx="24377650" cy="7310046"/>
          </a:xfrm>
          <a:prstGeom prst="rect">
            <a:avLst/>
          </a:prstGeom>
          <a:solidFill>
            <a:schemeClr val="bg1">
              <a:lumMod val="95000"/>
            </a:schemeClr>
          </a:solidFill>
        </p:spPr>
        <p:txBody>
          <a:bodyPr>
            <a:normAutofit/>
          </a:bodyPr>
          <a:lstStyle>
            <a:lvl1pPr>
              <a:defRPr sz="2101"/>
            </a:lvl1pPr>
          </a:lstStyle>
          <a:p>
            <a:endParaRPr lang="en-US" dirty="0"/>
          </a:p>
        </p:txBody>
      </p:sp>
      <p:sp>
        <p:nvSpPr>
          <p:cNvPr id="6" name="Picture Placeholder 8">
            <a:extLst>
              <a:ext uri="{FF2B5EF4-FFF2-40B4-BE49-F238E27FC236}">
                <a16:creationId xmlns:a16="http://schemas.microsoft.com/office/drawing/2014/main" id="{F25BB659-5809-554B-9B37-6CF645A2B069}"/>
              </a:ext>
            </a:extLst>
          </p:cNvPr>
          <p:cNvSpPr>
            <a:spLocks noGrp="1"/>
          </p:cNvSpPr>
          <p:nvPr>
            <p:ph type="pic" sz="quarter" idx="15"/>
          </p:nvPr>
        </p:nvSpPr>
        <p:spPr>
          <a:xfrm>
            <a:off x="12383211" y="3261601"/>
            <a:ext cx="12567285" cy="7814359"/>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1263672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0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294E6288-BFA5-8B4A-9A86-A8A9FF485AAC}"/>
              </a:ext>
            </a:extLst>
          </p:cNvPr>
          <p:cNvSpPr>
            <a:spLocks noGrp="1"/>
          </p:cNvSpPr>
          <p:nvPr>
            <p:ph type="pic" sz="quarter" idx="14"/>
          </p:nvPr>
        </p:nvSpPr>
        <p:spPr>
          <a:xfrm>
            <a:off x="0" y="1971674"/>
            <a:ext cx="24377650" cy="10069856"/>
          </a:xfrm>
          <a:prstGeom prst="rect">
            <a:avLst/>
          </a:prstGeom>
          <a:solidFill>
            <a:schemeClr val="bg1">
              <a:lumMod val="95000"/>
            </a:schemeClr>
          </a:solidFill>
        </p:spPr>
        <p:txBody>
          <a:bodyPr>
            <a:normAutofit/>
          </a:bodyPr>
          <a:lstStyle>
            <a:lvl1pPr>
              <a:defRPr sz="2101"/>
            </a:lvl1pPr>
          </a:lstStyle>
          <a:p>
            <a:endParaRPr lang="en-US" dirty="0"/>
          </a:p>
        </p:txBody>
      </p:sp>
      <p:sp>
        <p:nvSpPr>
          <p:cNvPr id="6" name="Picture Placeholder 8">
            <a:extLst>
              <a:ext uri="{FF2B5EF4-FFF2-40B4-BE49-F238E27FC236}">
                <a16:creationId xmlns:a16="http://schemas.microsoft.com/office/drawing/2014/main" id="{F25BB659-5809-554B-9B37-6CF645A2B069}"/>
              </a:ext>
            </a:extLst>
          </p:cNvPr>
          <p:cNvSpPr>
            <a:spLocks noGrp="1"/>
          </p:cNvSpPr>
          <p:nvPr>
            <p:ph type="pic" sz="quarter" idx="15"/>
          </p:nvPr>
        </p:nvSpPr>
        <p:spPr>
          <a:xfrm>
            <a:off x="2432768" y="5514750"/>
            <a:ext cx="2441873" cy="3002201"/>
          </a:xfrm>
          <a:prstGeom prst="rect">
            <a:avLst/>
          </a:prstGeom>
          <a:solidFill>
            <a:schemeClr val="bg1">
              <a:lumMod val="95000"/>
            </a:schemeClr>
          </a:solidFill>
        </p:spPr>
        <p:txBody>
          <a:bodyPr>
            <a:normAutofit/>
          </a:bodyPr>
          <a:lstStyle>
            <a:lvl1pPr>
              <a:defRPr sz="2101"/>
            </a:lvl1pPr>
          </a:lstStyle>
          <a:p>
            <a:endParaRPr lang="en-US" dirty="0"/>
          </a:p>
        </p:txBody>
      </p:sp>
      <p:sp>
        <p:nvSpPr>
          <p:cNvPr id="10" name="Picture Placeholder 8">
            <a:extLst>
              <a:ext uri="{FF2B5EF4-FFF2-40B4-BE49-F238E27FC236}">
                <a16:creationId xmlns:a16="http://schemas.microsoft.com/office/drawing/2014/main" id="{3E61B1AC-D226-1F43-91A1-F509ADE0A581}"/>
              </a:ext>
            </a:extLst>
          </p:cNvPr>
          <p:cNvSpPr>
            <a:spLocks noGrp="1"/>
          </p:cNvSpPr>
          <p:nvPr>
            <p:ph type="pic" sz="quarter" idx="16"/>
          </p:nvPr>
        </p:nvSpPr>
        <p:spPr>
          <a:xfrm>
            <a:off x="6702265" y="5514750"/>
            <a:ext cx="2441873" cy="3002201"/>
          </a:xfrm>
          <a:prstGeom prst="rect">
            <a:avLst/>
          </a:prstGeom>
          <a:solidFill>
            <a:schemeClr val="bg1">
              <a:lumMod val="95000"/>
            </a:schemeClr>
          </a:solidFill>
        </p:spPr>
        <p:txBody>
          <a:bodyPr>
            <a:normAutofit/>
          </a:bodyPr>
          <a:lstStyle>
            <a:lvl1pPr>
              <a:defRPr sz="2101"/>
            </a:lvl1pPr>
          </a:lstStyle>
          <a:p>
            <a:endParaRPr lang="en-US" dirty="0"/>
          </a:p>
        </p:txBody>
      </p:sp>
      <p:sp>
        <p:nvSpPr>
          <p:cNvPr id="11" name="Picture Placeholder 8">
            <a:extLst>
              <a:ext uri="{FF2B5EF4-FFF2-40B4-BE49-F238E27FC236}">
                <a16:creationId xmlns:a16="http://schemas.microsoft.com/office/drawing/2014/main" id="{5CEF3DE9-FC12-564D-9638-6AAC8D7DD15C}"/>
              </a:ext>
            </a:extLst>
          </p:cNvPr>
          <p:cNvSpPr>
            <a:spLocks noGrp="1"/>
          </p:cNvSpPr>
          <p:nvPr>
            <p:ph type="pic" sz="quarter" idx="17"/>
          </p:nvPr>
        </p:nvSpPr>
        <p:spPr>
          <a:xfrm>
            <a:off x="10967888" y="5514750"/>
            <a:ext cx="2441873" cy="3002201"/>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40370106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1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F162C5B-4514-F947-B377-A408215A313E}"/>
              </a:ext>
            </a:extLst>
          </p:cNvPr>
          <p:cNvSpPr>
            <a:spLocks noGrp="1"/>
          </p:cNvSpPr>
          <p:nvPr>
            <p:ph type="pic" sz="quarter" idx="14"/>
          </p:nvPr>
        </p:nvSpPr>
        <p:spPr>
          <a:xfrm>
            <a:off x="-359276" y="-387927"/>
            <a:ext cx="12548099" cy="14491854"/>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1785219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2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359276" y="-387927"/>
            <a:ext cx="25096202" cy="8658487"/>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22692368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C676A2-54AA-454C-905F-A9C51C835843}"/>
              </a:ext>
            </a:extLst>
          </p:cNvPr>
          <p:cNvSpPr txBox="1"/>
          <p:nvPr userDrawn="1"/>
        </p:nvSpPr>
        <p:spPr>
          <a:xfrm>
            <a:off x="12515350" y="3443929"/>
            <a:ext cx="11508358" cy="3415359"/>
          </a:xfrm>
          <a:prstGeom prst="rect">
            <a:avLst/>
          </a:prstGeom>
          <a:noFill/>
          <a:ln>
            <a:noFill/>
          </a:ln>
        </p:spPr>
        <p:txBody>
          <a:bodyPr wrap="square" rtlCol="0">
            <a:spAutoFit/>
          </a:bodyPr>
          <a:lstStyle/>
          <a:p>
            <a:r>
              <a:rPr lang="en-US" sz="7198" b="1" dirty="0">
                <a:solidFill>
                  <a:srgbClr val="223267"/>
                </a:solidFill>
                <a:latin typeface="Arial" charset="0"/>
                <a:ea typeface="Arial" charset="0"/>
                <a:cs typeface="Arial" charset="0"/>
              </a:rPr>
              <a:t>USAID SCALING UP</a:t>
            </a:r>
          </a:p>
          <a:p>
            <a:r>
              <a:rPr lang="en-US" sz="7198" b="1" dirty="0">
                <a:solidFill>
                  <a:srgbClr val="223267"/>
                </a:solidFill>
                <a:latin typeface="Arial" charset="0"/>
                <a:ea typeface="Arial" charset="0"/>
                <a:cs typeface="Arial" charset="0"/>
              </a:rPr>
              <a:t>NUTRITION TECHNICAL ASSISTANCE (SUN-TA)</a:t>
            </a:r>
          </a:p>
        </p:txBody>
      </p:sp>
      <p:sp>
        <p:nvSpPr>
          <p:cNvPr id="7" name="Rectangle 6">
            <a:extLst>
              <a:ext uri="{FF2B5EF4-FFF2-40B4-BE49-F238E27FC236}">
                <a16:creationId xmlns:a16="http://schemas.microsoft.com/office/drawing/2014/main" id="{323C93C3-F344-404D-97C6-ED9CEBDA0064}"/>
              </a:ext>
            </a:extLst>
          </p:cNvPr>
          <p:cNvSpPr/>
          <p:nvPr userDrawn="1"/>
        </p:nvSpPr>
        <p:spPr>
          <a:xfrm rot="16200000">
            <a:off x="13228932" y="2671400"/>
            <a:ext cx="164622" cy="1189208"/>
          </a:xfrm>
          <a:prstGeom prst="rect">
            <a:avLst/>
          </a:prstGeom>
          <a:solidFill>
            <a:srgbClr val="012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977"/>
            <a:endParaRPr lang="en-US" sz="7198">
              <a:solidFill>
                <a:srgbClr val="012A6C"/>
              </a:solidFill>
              <a:latin typeface="Calibri" panose="020F0502020204030204"/>
            </a:endParaRPr>
          </a:p>
        </p:txBody>
      </p:sp>
      <p:sp>
        <p:nvSpPr>
          <p:cNvPr id="8" name="Diamond 7">
            <a:extLst>
              <a:ext uri="{FF2B5EF4-FFF2-40B4-BE49-F238E27FC236}">
                <a16:creationId xmlns:a16="http://schemas.microsoft.com/office/drawing/2014/main" id="{947F0C11-A8A5-7048-B71D-3D9CC098A7B6}"/>
              </a:ext>
            </a:extLst>
          </p:cNvPr>
          <p:cNvSpPr/>
          <p:nvPr userDrawn="1"/>
        </p:nvSpPr>
        <p:spPr>
          <a:xfrm>
            <a:off x="2097509" y="20404"/>
            <a:ext cx="5828682" cy="5830200"/>
          </a:xfrm>
          <a:prstGeom prst="diamond">
            <a:avLst/>
          </a:prstGeom>
          <a:blipFill>
            <a:blip r:embed="rId2" cstate="screen">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9" name="Diamond 8">
            <a:extLst>
              <a:ext uri="{FF2B5EF4-FFF2-40B4-BE49-F238E27FC236}">
                <a16:creationId xmlns:a16="http://schemas.microsoft.com/office/drawing/2014/main" id="{E0D9904F-BE79-0344-A35D-A9D221E7EC69}"/>
              </a:ext>
            </a:extLst>
          </p:cNvPr>
          <p:cNvSpPr/>
          <p:nvPr userDrawn="1"/>
        </p:nvSpPr>
        <p:spPr>
          <a:xfrm>
            <a:off x="-1913280" y="3194146"/>
            <a:ext cx="7574363" cy="7576336"/>
          </a:xfrm>
          <a:prstGeom prst="diamond">
            <a:avLst/>
          </a:prstGeom>
          <a:blipFill>
            <a:blip r:embed="rId3" cstate="screen">
              <a:extLst>
                <a:ext uri="{28A0092B-C50C-407E-A947-70E740481C1C}">
                  <a14:useLocalDpi xmlns:a14="http://schemas.microsoft.com/office/drawing/2010/main"/>
                </a:ext>
              </a:extLst>
            </a:blip>
            <a:stretch>
              <a:fillRect r="219"/>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0" name="Diamond 9">
            <a:extLst>
              <a:ext uri="{FF2B5EF4-FFF2-40B4-BE49-F238E27FC236}">
                <a16:creationId xmlns:a16="http://schemas.microsoft.com/office/drawing/2014/main" id="{22D1B78E-8BE3-694B-9EC5-3A4F45F6E042}"/>
              </a:ext>
            </a:extLst>
          </p:cNvPr>
          <p:cNvSpPr/>
          <p:nvPr userDrawn="1"/>
        </p:nvSpPr>
        <p:spPr>
          <a:xfrm>
            <a:off x="5272803" y="3136830"/>
            <a:ext cx="5972828" cy="5974384"/>
          </a:xfrm>
          <a:prstGeom prst="diamond">
            <a:avLst/>
          </a:prstGeom>
          <a:blipFill>
            <a:blip r:embed="rId4" cstate="screen">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1" name="Diamond 10">
            <a:extLst>
              <a:ext uri="{FF2B5EF4-FFF2-40B4-BE49-F238E27FC236}">
                <a16:creationId xmlns:a16="http://schemas.microsoft.com/office/drawing/2014/main" id="{8D033785-0D9B-8445-8E84-7760378A2047}"/>
              </a:ext>
            </a:extLst>
          </p:cNvPr>
          <p:cNvSpPr/>
          <p:nvPr userDrawn="1"/>
        </p:nvSpPr>
        <p:spPr>
          <a:xfrm>
            <a:off x="3371023" y="7487537"/>
            <a:ext cx="5594333" cy="5595790"/>
          </a:xfrm>
          <a:prstGeom prst="diamond">
            <a:avLst/>
          </a:prstGeom>
          <a:blipFill>
            <a:blip r:embed="rId5" cstate="screen">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2" name="Diamond 11">
            <a:extLst>
              <a:ext uri="{FF2B5EF4-FFF2-40B4-BE49-F238E27FC236}">
                <a16:creationId xmlns:a16="http://schemas.microsoft.com/office/drawing/2014/main" id="{E7A34D8B-BA1D-EA4B-A7CD-135974F25D8E}"/>
              </a:ext>
            </a:extLst>
          </p:cNvPr>
          <p:cNvSpPr/>
          <p:nvPr userDrawn="1"/>
        </p:nvSpPr>
        <p:spPr>
          <a:xfrm>
            <a:off x="-3466551" y="-3783364"/>
            <a:ext cx="6559339" cy="6561048"/>
          </a:xfrm>
          <a:prstGeom prst="diamond">
            <a:avLst/>
          </a:prstGeom>
          <a:solidFill>
            <a:srgbClr val="C23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3" name="Diamond 12">
            <a:extLst>
              <a:ext uri="{FF2B5EF4-FFF2-40B4-BE49-F238E27FC236}">
                <a16:creationId xmlns:a16="http://schemas.microsoft.com/office/drawing/2014/main" id="{C7F0A9FF-CEA9-FD42-B26D-C9C99DB14F4D}"/>
              </a:ext>
            </a:extLst>
          </p:cNvPr>
          <p:cNvSpPr/>
          <p:nvPr userDrawn="1"/>
        </p:nvSpPr>
        <p:spPr>
          <a:xfrm>
            <a:off x="4871376" y="-1923451"/>
            <a:ext cx="2745263" cy="2745978"/>
          </a:xfrm>
          <a:prstGeom prst="diamond">
            <a:avLst/>
          </a:prstGeom>
          <a:solidFill>
            <a:srgbClr val="223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4" name="Diamond 13">
            <a:extLst>
              <a:ext uri="{FF2B5EF4-FFF2-40B4-BE49-F238E27FC236}">
                <a16:creationId xmlns:a16="http://schemas.microsoft.com/office/drawing/2014/main" id="{1A40D172-AF33-B142-98AC-7265EB5497AE}"/>
              </a:ext>
            </a:extLst>
          </p:cNvPr>
          <p:cNvSpPr/>
          <p:nvPr userDrawn="1"/>
        </p:nvSpPr>
        <p:spPr>
          <a:xfrm>
            <a:off x="3417153" y="12550793"/>
            <a:ext cx="2364950" cy="2365570"/>
          </a:xfrm>
          <a:prstGeom prst="diamond">
            <a:avLst/>
          </a:prstGeom>
          <a:solidFill>
            <a:srgbClr val="223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6" name="Diamond 15">
            <a:extLst>
              <a:ext uri="{FF2B5EF4-FFF2-40B4-BE49-F238E27FC236}">
                <a16:creationId xmlns:a16="http://schemas.microsoft.com/office/drawing/2014/main" id="{55E4FECF-DA35-834E-A9AC-B17DFF4DFC38}"/>
              </a:ext>
            </a:extLst>
          </p:cNvPr>
          <p:cNvSpPr/>
          <p:nvPr userDrawn="1"/>
        </p:nvSpPr>
        <p:spPr>
          <a:xfrm>
            <a:off x="-4723960" y="10588118"/>
            <a:ext cx="8262128" cy="8264280"/>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cxnSp>
        <p:nvCxnSpPr>
          <p:cNvPr id="17" name="Straight Connector 16">
            <a:extLst>
              <a:ext uri="{FF2B5EF4-FFF2-40B4-BE49-F238E27FC236}">
                <a16:creationId xmlns:a16="http://schemas.microsoft.com/office/drawing/2014/main" id="{FD8EBBC2-2728-054D-A0FE-060829B8E773}"/>
              </a:ext>
            </a:extLst>
          </p:cNvPr>
          <p:cNvCxnSpPr>
            <a:cxnSpLocks/>
          </p:cNvCxnSpPr>
          <p:nvPr userDrawn="1"/>
        </p:nvCxnSpPr>
        <p:spPr>
          <a:xfrm flipV="1">
            <a:off x="-19283" y="1062171"/>
            <a:ext cx="2699157" cy="2647222"/>
          </a:xfrm>
          <a:prstGeom prst="line">
            <a:avLst/>
          </a:prstGeom>
          <a:ln w="25400">
            <a:solidFill>
              <a:srgbClr val="2232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CFAD812-563B-424F-A2C4-D9029026E55B}"/>
              </a:ext>
            </a:extLst>
          </p:cNvPr>
          <p:cNvCxnSpPr>
            <a:cxnSpLocks/>
          </p:cNvCxnSpPr>
          <p:nvPr userDrawn="1"/>
        </p:nvCxnSpPr>
        <p:spPr>
          <a:xfrm flipV="1">
            <a:off x="1121802" y="325313"/>
            <a:ext cx="1915645" cy="1924258"/>
          </a:xfrm>
          <a:prstGeom prst="line">
            <a:avLst/>
          </a:prstGeom>
          <a:ln w="25400">
            <a:solidFill>
              <a:srgbClr val="C2393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78D151-6628-5D4C-BB95-C1AC6BFFEC65}"/>
              </a:ext>
            </a:extLst>
          </p:cNvPr>
          <p:cNvCxnSpPr>
            <a:cxnSpLocks/>
          </p:cNvCxnSpPr>
          <p:nvPr userDrawn="1"/>
        </p:nvCxnSpPr>
        <p:spPr>
          <a:xfrm flipV="1">
            <a:off x="3549902" y="8494453"/>
            <a:ext cx="1321474" cy="1315290"/>
          </a:xfrm>
          <a:prstGeom prst="line">
            <a:avLst/>
          </a:prstGeom>
          <a:ln w="25400">
            <a:solidFill>
              <a:srgbClr val="22326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97B9335-E623-1B40-BC67-8904FB32D537}"/>
              </a:ext>
            </a:extLst>
          </p:cNvPr>
          <p:cNvCxnSpPr>
            <a:cxnSpLocks/>
          </p:cNvCxnSpPr>
          <p:nvPr userDrawn="1"/>
        </p:nvCxnSpPr>
        <p:spPr>
          <a:xfrm flipV="1">
            <a:off x="4182124" y="7661951"/>
            <a:ext cx="1256279" cy="1243758"/>
          </a:xfrm>
          <a:prstGeom prst="line">
            <a:avLst/>
          </a:prstGeom>
          <a:ln w="25400">
            <a:solidFill>
              <a:srgbClr val="C2393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E2DFCC8-9BEC-9441-82B5-FB8F0E0AD45F}"/>
              </a:ext>
            </a:extLst>
          </p:cNvPr>
          <p:cNvCxnSpPr>
            <a:cxnSpLocks/>
          </p:cNvCxnSpPr>
          <p:nvPr userDrawn="1"/>
        </p:nvCxnSpPr>
        <p:spPr>
          <a:xfrm flipH="1" flipV="1">
            <a:off x="787000" y="11513374"/>
            <a:ext cx="1596862" cy="1575508"/>
          </a:xfrm>
          <a:prstGeom prst="line">
            <a:avLst/>
          </a:prstGeom>
          <a:ln w="25400">
            <a:solidFill>
              <a:srgbClr val="C2393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44E5015-B366-7F46-B4D9-107B8E761F62}"/>
              </a:ext>
            </a:extLst>
          </p:cNvPr>
          <p:cNvCxnSpPr>
            <a:cxnSpLocks/>
          </p:cNvCxnSpPr>
          <p:nvPr userDrawn="1"/>
        </p:nvCxnSpPr>
        <p:spPr>
          <a:xfrm flipH="1" flipV="1">
            <a:off x="-258782" y="9937866"/>
            <a:ext cx="3193722" cy="3151016"/>
          </a:xfrm>
          <a:prstGeom prst="line">
            <a:avLst/>
          </a:prstGeom>
          <a:ln w="25400">
            <a:solidFill>
              <a:srgbClr val="223267"/>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8AEC520-DE18-1E44-9147-4BA29115DE8B}"/>
              </a:ext>
            </a:extLst>
          </p:cNvPr>
          <p:cNvSpPr/>
          <p:nvPr userDrawn="1"/>
        </p:nvSpPr>
        <p:spPr>
          <a:xfrm>
            <a:off x="12660602" y="7333422"/>
            <a:ext cx="9607727" cy="13356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solidFill>
                <a:schemeClr val="tx2"/>
              </a:solidFill>
            </a:endParaRPr>
          </a:p>
        </p:txBody>
      </p:sp>
      <p:sp>
        <p:nvSpPr>
          <p:cNvPr id="26" name="Text Placeholder 2">
            <a:extLst>
              <a:ext uri="{FF2B5EF4-FFF2-40B4-BE49-F238E27FC236}">
                <a16:creationId xmlns:a16="http://schemas.microsoft.com/office/drawing/2014/main" id="{5A14116A-9C20-5A45-95CB-E8A5BE698DF2}"/>
              </a:ext>
            </a:extLst>
          </p:cNvPr>
          <p:cNvSpPr>
            <a:spLocks noGrp="1"/>
          </p:cNvSpPr>
          <p:nvPr>
            <p:ph type="body" sz="quarter" idx="13" hasCustomPrompt="1"/>
          </p:nvPr>
        </p:nvSpPr>
        <p:spPr>
          <a:xfrm>
            <a:off x="12678681" y="9109454"/>
            <a:ext cx="6950336" cy="1358002"/>
          </a:xfrm>
          <a:prstGeom prst="rect">
            <a:avLst/>
          </a:prstGeom>
        </p:spPr>
        <p:txBody>
          <a:bodyPr/>
          <a:lstStyle>
            <a:lvl1pPr marL="0" indent="0" algn="l">
              <a:buNone/>
              <a:defRPr sz="2799" b="1" i="0">
                <a:solidFill>
                  <a:schemeClr val="tx2"/>
                </a:solidFill>
                <a:latin typeface="Arial" panose="020B0604020202020204" pitchFamily="34" charset="0"/>
              </a:defRPr>
            </a:lvl1pPr>
          </a:lstStyle>
          <a:p>
            <a:pPr lvl="0"/>
            <a:r>
              <a:rPr lang="en-US" dirty="0"/>
              <a:t>Presentation Date </a:t>
            </a:r>
          </a:p>
          <a:p>
            <a:pPr lvl="0"/>
            <a:r>
              <a:rPr lang="en-US" dirty="0"/>
              <a:t>By Name </a:t>
            </a:r>
            <a:r>
              <a:rPr lang="en-US" dirty="0" err="1"/>
              <a:t>Lastname</a:t>
            </a:r>
            <a:endParaRPr lang="en-US" dirty="0"/>
          </a:p>
        </p:txBody>
      </p:sp>
      <p:sp>
        <p:nvSpPr>
          <p:cNvPr id="28" name="Rectangle 27">
            <a:extLst>
              <a:ext uri="{FF2B5EF4-FFF2-40B4-BE49-F238E27FC236}">
                <a16:creationId xmlns:a16="http://schemas.microsoft.com/office/drawing/2014/main" id="{323F5BD8-3AD7-FC43-B1FA-DEED90677AB3}"/>
              </a:ext>
            </a:extLst>
          </p:cNvPr>
          <p:cNvSpPr/>
          <p:nvPr userDrawn="1"/>
        </p:nvSpPr>
        <p:spPr>
          <a:xfrm>
            <a:off x="-6660322" y="-4963885"/>
            <a:ext cx="6660323" cy="18679886"/>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29" name="Rectangle 28">
            <a:extLst>
              <a:ext uri="{FF2B5EF4-FFF2-40B4-BE49-F238E27FC236}">
                <a16:creationId xmlns:a16="http://schemas.microsoft.com/office/drawing/2014/main" id="{07250501-AFFD-AA4F-8E5F-78F0B424A3AE}"/>
              </a:ext>
            </a:extLst>
          </p:cNvPr>
          <p:cNvSpPr/>
          <p:nvPr userDrawn="1"/>
        </p:nvSpPr>
        <p:spPr>
          <a:xfrm rot="5400000">
            <a:off x="4093203" y="-12679391"/>
            <a:ext cx="6662058" cy="18675021"/>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30" name="Rectangle 29">
            <a:extLst>
              <a:ext uri="{FF2B5EF4-FFF2-40B4-BE49-F238E27FC236}">
                <a16:creationId xmlns:a16="http://schemas.microsoft.com/office/drawing/2014/main" id="{60F90E65-9E57-4240-BEE7-956178B5A0DA}"/>
              </a:ext>
            </a:extLst>
          </p:cNvPr>
          <p:cNvSpPr/>
          <p:nvPr userDrawn="1"/>
        </p:nvSpPr>
        <p:spPr>
          <a:xfrm rot="5400000">
            <a:off x="2143503" y="7709832"/>
            <a:ext cx="6662058" cy="18675021"/>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pic>
        <p:nvPicPr>
          <p:cNvPr id="2" name="Picture 1">
            <a:extLst>
              <a:ext uri="{FF2B5EF4-FFF2-40B4-BE49-F238E27FC236}">
                <a16:creationId xmlns:a16="http://schemas.microsoft.com/office/drawing/2014/main" id="{6DAF7BE8-7472-C5B6-09DA-79146C384EE3}"/>
              </a:ext>
            </a:extLst>
          </p:cNvPr>
          <p:cNvPicPr>
            <a:picLocks noChangeAspect="1"/>
          </p:cNvPicPr>
          <p:nvPr userDrawn="1"/>
        </p:nvPicPr>
        <p:blipFill>
          <a:blip r:embed="rId6"/>
          <a:stretch>
            <a:fillRect/>
          </a:stretch>
        </p:blipFill>
        <p:spPr>
          <a:xfrm>
            <a:off x="12382508" y="11464387"/>
            <a:ext cx="10789731" cy="2021984"/>
          </a:xfrm>
          <a:prstGeom prst="rect">
            <a:avLst/>
          </a:prstGeom>
        </p:spPr>
      </p:pic>
    </p:spTree>
    <p:extLst>
      <p:ext uri="{BB962C8B-B14F-4D97-AF65-F5344CB8AC3E}">
        <p14:creationId xmlns:p14="http://schemas.microsoft.com/office/powerpoint/2010/main" val="1084990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6" name="Title Placeholder 2">
            <a:extLst>
              <a:ext uri="{FF2B5EF4-FFF2-40B4-BE49-F238E27FC236}">
                <a16:creationId xmlns:a16="http://schemas.microsoft.com/office/drawing/2014/main" id="{B4EFD849-C365-334D-BDCA-F018588D634D}"/>
              </a:ext>
            </a:extLst>
          </p:cNvPr>
          <p:cNvSpPr>
            <a:spLocks noGrp="1"/>
          </p:cNvSpPr>
          <p:nvPr>
            <p:ph type="title" hasCustomPrompt="1"/>
          </p:nvPr>
        </p:nvSpPr>
        <p:spPr>
          <a:xfrm>
            <a:off x="1838763" y="1621558"/>
            <a:ext cx="20507418" cy="1937572"/>
          </a:xfrm>
          <a:prstGeom prst="rect">
            <a:avLst/>
          </a:prstGeom>
        </p:spPr>
        <p:txBody>
          <a:bodyPr vert="horz" lIns="91440" tIns="45720" rIns="91440" bIns="45720" rtlCol="0" anchor="b">
            <a:normAutofit/>
          </a:bodyPr>
          <a:lstStyle>
            <a:lvl1pPr algn="ctr">
              <a:defRPr sz="7198">
                <a:solidFill>
                  <a:srgbClr val="223267"/>
                </a:solidFill>
                <a:latin typeface="Arial" panose="020B0604020202020204" pitchFamily="34" charset="0"/>
                <a:cs typeface="Arial" panose="020B0604020202020204" pitchFamily="34" charset="0"/>
              </a:defRPr>
            </a:lvl1pPr>
          </a:lstStyle>
          <a:p>
            <a:r>
              <a:rPr lang="en-US" dirty="0"/>
              <a:t>CLICK TO EDIT TITLE</a:t>
            </a:r>
          </a:p>
        </p:txBody>
      </p:sp>
      <p:sp>
        <p:nvSpPr>
          <p:cNvPr id="12" name="Rectangle 11">
            <a:extLst>
              <a:ext uri="{FF2B5EF4-FFF2-40B4-BE49-F238E27FC236}">
                <a16:creationId xmlns:a16="http://schemas.microsoft.com/office/drawing/2014/main" id="{F3EE4704-4F68-B841-844C-29FF23A3E58B}"/>
              </a:ext>
            </a:extLst>
          </p:cNvPr>
          <p:cNvSpPr/>
          <p:nvPr/>
        </p:nvSpPr>
        <p:spPr>
          <a:xfrm>
            <a:off x="11698484" y="1667294"/>
            <a:ext cx="980683" cy="106320"/>
          </a:xfrm>
          <a:prstGeom prst="rect">
            <a:avLst/>
          </a:prstGeom>
          <a:solidFill>
            <a:srgbClr val="012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3" name="Picture Placeholder 8">
            <a:extLst>
              <a:ext uri="{FF2B5EF4-FFF2-40B4-BE49-F238E27FC236}">
                <a16:creationId xmlns:a16="http://schemas.microsoft.com/office/drawing/2014/main" id="{B3AEC64B-7A26-2041-A232-5FD47D397936}"/>
              </a:ext>
            </a:extLst>
          </p:cNvPr>
          <p:cNvSpPr>
            <a:spLocks noGrp="1"/>
          </p:cNvSpPr>
          <p:nvPr>
            <p:ph type="pic" sz="quarter" idx="14"/>
          </p:nvPr>
        </p:nvSpPr>
        <p:spPr>
          <a:xfrm>
            <a:off x="1838764" y="4192285"/>
            <a:ext cx="8617361" cy="8617358"/>
          </a:xfrm>
          <a:prstGeom prst="rect">
            <a:avLst/>
          </a:prstGeom>
          <a:solidFill>
            <a:schemeClr val="bg1">
              <a:lumMod val="95000"/>
            </a:schemeClr>
          </a:solidFill>
        </p:spPr>
        <p:txBody>
          <a:bodyPr>
            <a:normAutofit/>
          </a:bodyPr>
          <a:lstStyle>
            <a:lvl1pPr>
              <a:defRPr sz="2101"/>
            </a:lvl1pPr>
          </a:lstStyle>
          <a:p>
            <a:endParaRPr lang="en-US" dirty="0"/>
          </a:p>
        </p:txBody>
      </p:sp>
      <p:sp>
        <p:nvSpPr>
          <p:cNvPr id="15" name="Text Placeholder 2">
            <a:extLst>
              <a:ext uri="{FF2B5EF4-FFF2-40B4-BE49-F238E27FC236}">
                <a16:creationId xmlns:a16="http://schemas.microsoft.com/office/drawing/2014/main" id="{9A029570-4CDD-CF45-A71C-CABAD5FA3350}"/>
              </a:ext>
            </a:extLst>
          </p:cNvPr>
          <p:cNvSpPr>
            <a:spLocks noGrp="1"/>
          </p:cNvSpPr>
          <p:nvPr>
            <p:ph type="body" sz="quarter" idx="13" hasCustomPrompt="1"/>
          </p:nvPr>
        </p:nvSpPr>
        <p:spPr>
          <a:xfrm>
            <a:off x="11231004" y="4192284"/>
            <a:ext cx="11115177" cy="1904100"/>
          </a:xfrm>
          <a:prstGeom prst="rect">
            <a:avLst/>
          </a:prstGeom>
        </p:spPr>
        <p:txBody>
          <a:bodyPr/>
          <a:lstStyle>
            <a:lvl1pPr marL="0" indent="0" algn="l">
              <a:lnSpc>
                <a:spcPct val="100000"/>
              </a:lnSpc>
              <a:buNone/>
              <a:defRPr sz="4799" b="0" i="0">
                <a:solidFill>
                  <a:schemeClr val="tx2"/>
                </a:solidFill>
                <a:latin typeface="Arial" panose="020B0604020202020204" pitchFamily="34" charset="0"/>
                <a:cs typeface="Arial" panose="020B0604020202020204" pitchFamily="34" charset="0"/>
              </a:defRPr>
            </a:lvl1pPr>
          </a:lstStyle>
          <a:p>
            <a:pPr lvl="0"/>
            <a:r>
              <a:rPr lang="en-US" dirty="0"/>
              <a:t>Click to add text</a:t>
            </a:r>
          </a:p>
        </p:txBody>
      </p:sp>
      <p:pic>
        <p:nvPicPr>
          <p:cNvPr id="2" name="Picture 1">
            <a:extLst>
              <a:ext uri="{FF2B5EF4-FFF2-40B4-BE49-F238E27FC236}">
                <a16:creationId xmlns:a16="http://schemas.microsoft.com/office/drawing/2014/main" id="{49539F8A-439B-0833-1CCA-09F783FDBA06}"/>
              </a:ext>
            </a:extLst>
          </p:cNvPr>
          <p:cNvPicPr>
            <a:picLocks noChangeAspect="1"/>
          </p:cNvPicPr>
          <p:nvPr userDrawn="1"/>
        </p:nvPicPr>
        <p:blipFill>
          <a:blip r:embed="rId2"/>
          <a:stretch>
            <a:fillRect/>
          </a:stretch>
        </p:blipFill>
        <p:spPr>
          <a:xfrm>
            <a:off x="1838764" y="12679341"/>
            <a:ext cx="4483659" cy="1040849"/>
          </a:xfrm>
          <a:prstGeom prst="rect">
            <a:avLst/>
          </a:prstGeom>
        </p:spPr>
      </p:pic>
    </p:spTree>
    <p:extLst>
      <p:ext uri="{BB962C8B-B14F-4D97-AF65-F5344CB8AC3E}">
        <p14:creationId xmlns:p14="http://schemas.microsoft.com/office/powerpoint/2010/main" val="3789140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C676A2-54AA-454C-905F-A9C51C835843}"/>
              </a:ext>
            </a:extLst>
          </p:cNvPr>
          <p:cNvSpPr txBox="1"/>
          <p:nvPr userDrawn="1"/>
        </p:nvSpPr>
        <p:spPr>
          <a:xfrm>
            <a:off x="12515350" y="3443929"/>
            <a:ext cx="11508358" cy="3415359"/>
          </a:xfrm>
          <a:prstGeom prst="rect">
            <a:avLst/>
          </a:prstGeom>
          <a:noFill/>
          <a:ln>
            <a:noFill/>
          </a:ln>
        </p:spPr>
        <p:txBody>
          <a:bodyPr wrap="square" rtlCol="0">
            <a:spAutoFit/>
          </a:bodyPr>
          <a:lstStyle/>
          <a:p>
            <a:r>
              <a:rPr lang="en-US" sz="7198" b="1" dirty="0">
                <a:solidFill>
                  <a:srgbClr val="223267"/>
                </a:solidFill>
                <a:latin typeface="Arial" charset="0"/>
                <a:ea typeface="Arial" charset="0"/>
                <a:cs typeface="Arial" charset="0"/>
              </a:rPr>
              <a:t>SCALING UP</a:t>
            </a:r>
          </a:p>
          <a:p>
            <a:r>
              <a:rPr lang="en-US" sz="7198" b="1" dirty="0">
                <a:solidFill>
                  <a:srgbClr val="223267"/>
                </a:solidFill>
                <a:latin typeface="Arial" charset="0"/>
                <a:ea typeface="Arial" charset="0"/>
                <a:cs typeface="Arial" charset="0"/>
              </a:rPr>
              <a:t>NUTRITION TECHNICAL ASSISTANCE (SUN-TA)</a:t>
            </a:r>
          </a:p>
        </p:txBody>
      </p:sp>
      <p:sp>
        <p:nvSpPr>
          <p:cNvPr id="7" name="Rectangle 6">
            <a:extLst>
              <a:ext uri="{FF2B5EF4-FFF2-40B4-BE49-F238E27FC236}">
                <a16:creationId xmlns:a16="http://schemas.microsoft.com/office/drawing/2014/main" id="{323C93C3-F344-404D-97C6-ED9CEBDA0064}"/>
              </a:ext>
            </a:extLst>
          </p:cNvPr>
          <p:cNvSpPr/>
          <p:nvPr userDrawn="1"/>
        </p:nvSpPr>
        <p:spPr>
          <a:xfrm rot="16200000">
            <a:off x="13228932" y="2671400"/>
            <a:ext cx="164622" cy="1189208"/>
          </a:xfrm>
          <a:prstGeom prst="rect">
            <a:avLst/>
          </a:prstGeom>
          <a:solidFill>
            <a:srgbClr val="012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977"/>
            <a:endParaRPr lang="en-US" sz="7198">
              <a:solidFill>
                <a:srgbClr val="012A6C"/>
              </a:solidFill>
              <a:latin typeface="Calibri" panose="020F0502020204030204"/>
            </a:endParaRPr>
          </a:p>
        </p:txBody>
      </p:sp>
      <p:sp>
        <p:nvSpPr>
          <p:cNvPr id="8" name="Diamond 7">
            <a:extLst>
              <a:ext uri="{FF2B5EF4-FFF2-40B4-BE49-F238E27FC236}">
                <a16:creationId xmlns:a16="http://schemas.microsoft.com/office/drawing/2014/main" id="{947F0C11-A8A5-7048-B71D-3D9CC098A7B6}"/>
              </a:ext>
            </a:extLst>
          </p:cNvPr>
          <p:cNvSpPr/>
          <p:nvPr userDrawn="1"/>
        </p:nvSpPr>
        <p:spPr>
          <a:xfrm>
            <a:off x="2097509" y="20404"/>
            <a:ext cx="5828682" cy="5830200"/>
          </a:xfrm>
          <a:prstGeom prst="diamond">
            <a:avLst/>
          </a:prstGeom>
          <a:blipFill>
            <a:blip r:embed="rId2" cstate="screen">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9" name="Diamond 8">
            <a:extLst>
              <a:ext uri="{FF2B5EF4-FFF2-40B4-BE49-F238E27FC236}">
                <a16:creationId xmlns:a16="http://schemas.microsoft.com/office/drawing/2014/main" id="{E0D9904F-BE79-0344-A35D-A9D221E7EC69}"/>
              </a:ext>
            </a:extLst>
          </p:cNvPr>
          <p:cNvSpPr/>
          <p:nvPr userDrawn="1"/>
        </p:nvSpPr>
        <p:spPr>
          <a:xfrm>
            <a:off x="-1913280" y="3194146"/>
            <a:ext cx="7574363" cy="7576336"/>
          </a:xfrm>
          <a:prstGeom prst="diamond">
            <a:avLst/>
          </a:prstGeom>
          <a:blipFill>
            <a:blip r:embed="rId3" cstate="screen">
              <a:extLst>
                <a:ext uri="{28A0092B-C50C-407E-A947-70E740481C1C}">
                  <a14:useLocalDpi xmlns:a14="http://schemas.microsoft.com/office/drawing/2010/main"/>
                </a:ext>
              </a:extLst>
            </a:blip>
            <a:stretch>
              <a:fillRect r="219"/>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0" name="Diamond 9">
            <a:extLst>
              <a:ext uri="{FF2B5EF4-FFF2-40B4-BE49-F238E27FC236}">
                <a16:creationId xmlns:a16="http://schemas.microsoft.com/office/drawing/2014/main" id="{22D1B78E-8BE3-694B-9EC5-3A4F45F6E042}"/>
              </a:ext>
            </a:extLst>
          </p:cNvPr>
          <p:cNvSpPr/>
          <p:nvPr userDrawn="1"/>
        </p:nvSpPr>
        <p:spPr>
          <a:xfrm>
            <a:off x="5272803" y="3136830"/>
            <a:ext cx="5972828" cy="5974384"/>
          </a:xfrm>
          <a:prstGeom prst="diamond">
            <a:avLst/>
          </a:prstGeom>
          <a:blipFill>
            <a:blip r:embed="rId4" cstate="screen">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1" name="Diamond 10">
            <a:extLst>
              <a:ext uri="{FF2B5EF4-FFF2-40B4-BE49-F238E27FC236}">
                <a16:creationId xmlns:a16="http://schemas.microsoft.com/office/drawing/2014/main" id="{8D033785-0D9B-8445-8E84-7760378A2047}"/>
              </a:ext>
            </a:extLst>
          </p:cNvPr>
          <p:cNvSpPr/>
          <p:nvPr userDrawn="1"/>
        </p:nvSpPr>
        <p:spPr>
          <a:xfrm>
            <a:off x="3371023" y="7487537"/>
            <a:ext cx="5594333" cy="5595790"/>
          </a:xfrm>
          <a:prstGeom prst="diamond">
            <a:avLst/>
          </a:prstGeom>
          <a:blipFill>
            <a:blip r:embed="rId5" cstate="screen">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2" name="Diamond 11">
            <a:extLst>
              <a:ext uri="{FF2B5EF4-FFF2-40B4-BE49-F238E27FC236}">
                <a16:creationId xmlns:a16="http://schemas.microsoft.com/office/drawing/2014/main" id="{E7A34D8B-BA1D-EA4B-A7CD-135974F25D8E}"/>
              </a:ext>
            </a:extLst>
          </p:cNvPr>
          <p:cNvSpPr/>
          <p:nvPr userDrawn="1"/>
        </p:nvSpPr>
        <p:spPr>
          <a:xfrm>
            <a:off x="-3466551" y="-3783364"/>
            <a:ext cx="6559339" cy="6561048"/>
          </a:xfrm>
          <a:prstGeom prst="diamond">
            <a:avLst/>
          </a:prstGeom>
          <a:solidFill>
            <a:srgbClr val="C23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3" name="Diamond 12">
            <a:extLst>
              <a:ext uri="{FF2B5EF4-FFF2-40B4-BE49-F238E27FC236}">
                <a16:creationId xmlns:a16="http://schemas.microsoft.com/office/drawing/2014/main" id="{C7F0A9FF-CEA9-FD42-B26D-C9C99DB14F4D}"/>
              </a:ext>
            </a:extLst>
          </p:cNvPr>
          <p:cNvSpPr/>
          <p:nvPr userDrawn="1"/>
        </p:nvSpPr>
        <p:spPr>
          <a:xfrm>
            <a:off x="4871376" y="-1923451"/>
            <a:ext cx="2745263" cy="2745978"/>
          </a:xfrm>
          <a:prstGeom prst="diamond">
            <a:avLst/>
          </a:prstGeom>
          <a:solidFill>
            <a:srgbClr val="223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4" name="Diamond 13">
            <a:extLst>
              <a:ext uri="{FF2B5EF4-FFF2-40B4-BE49-F238E27FC236}">
                <a16:creationId xmlns:a16="http://schemas.microsoft.com/office/drawing/2014/main" id="{1A40D172-AF33-B142-98AC-7265EB5497AE}"/>
              </a:ext>
            </a:extLst>
          </p:cNvPr>
          <p:cNvSpPr/>
          <p:nvPr userDrawn="1"/>
        </p:nvSpPr>
        <p:spPr>
          <a:xfrm>
            <a:off x="3417153" y="12550793"/>
            <a:ext cx="2364950" cy="2365570"/>
          </a:xfrm>
          <a:prstGeom prst="diamond">
            <a:avLst/>
          </a:prstGeom>
          <a:solidFill>
            <a:srgbClr val="223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6" name="Diamond 15">
            <a:extLst>
              <a:ext uri="{FF2B5EF4-FFF2-40B4-BE49-F238E27FC236}">
                <a16:creationId xmlns:a16="http://schemas.microsoft.com/office/drawing/2014/main" id="{55E4FECF-DA35-834E-A9AC-B17DFF4DFC38}"/>
              </a:ext>
            </a:extLst>
          </p:cNvPr>
          <p:cNvSpPr/>
          <p:nvPr userDrawn="1"/>
        </p:nvSpPr>
        <p:spPr>
          <a:xfrm>
            <a:off x="-4723960" y="10588118"/>
            <a:ext cx="8262128" cy="8264280"/>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cxnSp>
        <p:nvCxnSpPr>
          <p:cNvPr id="17" name="Straight Connector 16">
            <a:extLst>
              <a:ext uri="{FF2B5EF4-FFF2-40B4-BE49-F238E27FC236}">
                <a16:creationId xmlns:a16="http://schemas.microsoft.com/office/drawing/2014/main" id="{FD8EBBC2-2728-054D-A0FE-060829B8E773}"/>
              </a:ext>
            </a:extLst>
          </p:cNvPr>
          <p:cNvCxnSpPr>
            <a:cxnSpLocks/>
          </p:cNvCxnSpPr>
          <p:nvPr userDrawn="1"/>
        </p:nvCxnSpPr>
        <p:spPr>
          <a:xfrm flipV="1">
            <a:off x="-19283" y="1062171"/>
            <a:ext cx="2699157" cy="2647222"/>
          </a:xfrm>
          <a:prstGeom prst="line">
            <a:avLst/>
          </a:prstGeom>
          <a:ln w="25400">
            <a:solidFill>
              <a:srgbClr val="2232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CFAD812-563B-424F-A2C4-D9029026E55B}"/>
              </a:ext>
            </a:extLst>
          </p:cNvPr>
          <p:cNvCxnSpPr>
            <a:cxnSpLocks/>
          </p:cNvCxnSpPr>
          <p:nvPr userDrawn="1"/>
        </p:nvCxnSpPr>
        <p:spPr>
          <a:xfrm flipV="1">
            <a:off x="1121802" y="325313"/>
            <a:ext cx="1915645" cy="1924258"/>
          </a:xfrm>
          <a:prstGeom prst="line">
            <a:avLst/>
          </a:prstGeom>
          <a:ln w="25400">
            <a:solidFill>
              <a:srgbClr val="C2393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78D151-6628-5D4C-BB95-C1AC6BFFEC65}"/>
              </a:ext>
            </a:extLst>
          </p:cNvPr>
          <p:cNvCxnSpPr>
            <a:cxnSpLocks/>
          </p:cNvCxnSpPr>
          <p:nvPr userDrawn="1"/>
        </p:nvCxnSpPr>
        <p:spPr>
          <a:xfrm flipV="1">
            <a:off x="3549902" y="8494453"/>
            <a:ext cx="1321474" cy="1315290"/>
          </a:xfrm>
          <a:prstGeom prst="line">
            <a:avLst/>
          </a:prstGeom>
          <a:ln w="25400">
            <a:solidFill>
              <a:srgbClr val="22326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97B9335-E623-1B40-BC67-8904FB32D537}"/>
              </a:ext>
            </a:extLst>
          </p:cNvPr>
          <p:cNvCxnSpPr>
            <a:cxnSpLocks/>
          </p:cNvCxnSpPr>
          <p:nvPr userDrawn="1"/>
        </p:nvCxnSpPr>
        <p:spPr>
          <a:xfrm flipV="1">
            <a:off x="4182124" y="7661951"/>
            <a:ext cx="1256279" cy="1243758"/>
          </a:xfrm>
          <a:prstGeom prst="line">
            <a:avLst/>
          </a:prstGeom>
          <a:ln w="25400">
            <a:solidFill>
              <a:srgbClr val="C2393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E2DFCC8-9BEC-9441-82B5-FB8F0E0AD45F}"/>
              </a:ext>
            </a:extLst>
          </p:cNvPr>
          <p:cNvCxnSpPr>
            <a:cxnSpLocks/>
          </p:cNvCxnSpPr>
          <p:nvPr userDrawn="1"/>
        </p:nvCxnSpPr>
        <p:spPr>
          <a:xfrm flipH="1" flipV="1">
            <a:off x="787000" y="11513374"/>
            <a:ext cx="1596862" cy="1575508"/>
          </a:xfrm>
          <a:prstGeom prst="line">
            <a:avLst/>
          </a:prstGeom>
          <a:ln w="25400">
            <a:solidFill>
              <a:srgbClr val="C2393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44E5015-B366-7F46-B4D9-107B8E761F62}"/>
              </a:ext>
            </a:extLst>
          </p:cNvPr>
          <p:cNvCxnSpPr>
            <a:cxnSpLocks/>
          </p:cNvCxnSpPr>
          <p:nvPr userDrawn="1"/>
        </p:nvCxnSpPr>
        <p:spPr>
          <a:xfrm flipH="1" flipV="1">
            <a:off x="-258782" y="9937866"/>
            <a:ext cx="3193722" cy="3151016"/>
          </a:xfrm>
          <a:prstGeom prst="line">
            <a:avLst/>
          </a:prstGeom>
          <a:ln w="25400">
            <a:solidFill>
              <a:srgbClr val="223267"/>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8AEC520-DE18-1E44-9147-4BA29115DE8B}"/>
              </a:ext>
            </a:extLst>
          </p:cNvPr>
          <p:cNvSpPr/>
          <p:nvPr userDrawn="1"/>
        </p:nvSpPr>
        <p:spPr>
          <a:xfrm>
            <a:off x="12660602" y="7405924"/>
            <a:ext cx="11717048" cy="13356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pic>
        <p:nvPicPr>
          <p:cNvPr id="25" name="Picture 24">
            <a:extLst>
              <a:ext uri="{FF2B5EF4-FFF2-40B4-BE49-F238E27FC236}">
                <a16:creationId xmlns:a16="http://schemas.microsoft.com/office/drawing/2014/main" id="{59DCB28B-E5CC-894F-B465-BF6B5AC2A601}"/>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70136" y="11406970"/>
            <a:ext cx="11353573" cy="1788316"/>
          </a:xfrm>
          <a:prstGeom prst="rect">
            <a:avLst/>
          </a:prstGeom>
        </p:spPr>
      </p:pic>
      <p:sp>
        <p:nvSpPr>
          <p:cNvPr id="26" name="Text Placeholder 2">
            <a:extLst>
              <a:ext uri="{FF2B5EF4-FFF2-40B4-BE49-F238E27FC236}">
                <a16:creationId xmlns:a16="http://schemas.microsoft.com/office/drawing/2014/main" id="{5A14116A-9C20-5A45-95CB-E8A5BE698DF2}"/>
              </a:ext>
            </a:extLst>
          </p:cNvPr>
          <p:cNvSpPr>
            <a:spLocks noGrp="1"/>
          </p:cNvSpPr>
          <p:nvPr>
            <p:ph type="body" sz="quarter" idx="13" hasCustomPrompt="1"/>
          </p:nvPr>
        </p:nvSpPr>
        <p:spPr>
          <a:xfrm>
            <a:off x="12716638" y="9258865"/>
            <a:ext cx="6950336" cy="1358002"/>
          </a:xfrm>
          <a:prstGeom prst="rect">
            <a:avLst/>
          </a:prstGeom>
        </p:spPr>
        <p:txBody>
          <a:bodyPr/>
          <a:lstStyle>
            <a:lvl1pPr marL="0" indent="0" algn="l">
              <a:buNone/>
              <a:defRPr sz="2799" b="1" i="0">
                <a:solidFill>
                  <a:schemeClr val="tx2"/>
                </a:solidFill>
                <a:latin typeface="Arial" panose="020B0604020202020204" pitchFamily="34" charset="0"/>
              </a:defRPr>
            </a:lvl1pPr>
          </a:lstStyle>
          <a:p>
            <a:pPr lvl="0"/>
            <a:r>
              <a:rPr lang="en-US" dirty="0"/>
              <a:t>Presentation Date </a:t>
            </a:r>
          </a:p>
          <a:p>
            <a:pPr lvl="0"/>
            <a:r>
              <a:rPr lang="en-US" dirty="0"/>
              <a:t>By Name </a:t>
            </a:r>
            <a:r>
              <a:rPr lang="en-US" dirty="0" err="1"/>
              <a:t>Lastname</a:t>
            </a:r>
            <a:endParaRPr lang="en-US" dirty="0"/>
          </a:p>
        </p:txBody>
      </p:sp>
      <p:sp>
        <p:nvSpPr>
          <p:cNvPr id="27" name="Text Placeholder 2">
            <a:extLst>
              <a:ext uri="{FF2B5EF4-FFF2-40B4-BE49-F238E27FC236}">
                <a16:creationId xmlns:a16="http://schemas.microsoft.com/office/drawing/2014/main" id="{9E61BD26-2FE3-784B-B6D1-CE597F6139D7}"/>
              </a:ext>
            </a:extLst>
          </p:cNvPr>
          <p:cNvSpPr>
            <a:spLocks noGrp="1"/>
          </p:cNvSpPr>
          <p:nvPr>
            <p:ph type="body" sz="quarter" idx="14" hasCustomPrompt="1"/>
          </p:nvPr>
        </p:nvSpPr>
        <p:spPr>
          <a:xfrm>
            <a:off x="12716638" y="7742685"/>
            <a:ext cx="6950336" cy="1358002"/>
          </a:xfrm>
          <a:prstGeom prst="rect">
            <a:avLst/>
          </a:prstGeom>
        </p:spPr>
        <p:txBody>
          <a:bodyPr>
            <a:normAutofit/>
          </a:bodyPr>
          <a:lstStyle>
            <a:lvl1pPr marL="0" indent="0" algn="l">
              <a:buNone/>
              <a:defRPr sz="3599" b="1" i="0">
                <a:solidFill>
                  <a:schemeClr val="tx2"/>
                </a:solidFill>
                <a:latin typeface="Arial" panose="020B0604020202020204" pitchFamily="34" charset="0"/>
              </a:defRPr>
            </a:lvl1pPr>
          </a:lstStyle>
          <a:p>
            <a:pPr lvl="0"/>
            <a:r>
              <a:rPr lang="en-US" dirty="0"/>
              <a:t>CLICK HERE FOR TITLE</a:t>
            </a:r>
          </a:p>
        </p:txBody>
      </p:sp>
      <p:sp>
        <p:nvSpPr>
          <p:cNvPr id="28" name="Rectangle 27">
            <a:extLst>
              <a:ext uri="{FF2B5EF4-FFF2-40B4-BE49-F238E27FC236}">
                <a16:creationId xmlns:a16="http://schemas.microsoft.com/office/drawing/2014/main" id="{323F5BD8-3AD7-FC43-B1FA-DEED90677AB3}"/>
              </a:ext>
            </a:extLst>
          </p:cNvPr>
          <p:cNvSpPr/>
          <p:nvPr userDrawn="1"/>
        </p:nvSpPr>
        <p:spPr>
          <a:xfrm>
            <a:off x="-6660322" y="-4963885"/>
            <a:ext cx="6660323" cy="18679886"/>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29" name="Rectangle 28">
            <a:extLst>
              <a:ext uri="{FF2B5EF4-FFF2-40B4-BE49-F238E27FC236}">
                <a16:creationId xmlns:a16="http://schemas.microsoft.com/office/drawing/2014/main" id="{07250501-AFFD-AA4F-8E5F-78F0B424A3AE}"/>
              </a:ext>
            </a:extLst>
          </p:cNvPr>
          <p:cNvSpPr/>
          <p:nvPr userDrawn="1"/>
        </p:nvSpPr>
        <p:spPr>
          <a:xfrm rot="5400000">
            <a:off x="4093203" y="-12679391"/>
            <a:ext cx="6662058" cy="18675021"/>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30" name="Rectangle 29">
            <a:extLst>
              <a:ext uri="{FF2B5EF4-FFF2-40B4-BE49-F238E27FC236}">
                <a16:creationId xmlns:a16="http://schemas.microsoft.com/office/drawing/2014/main" id="{60F90E65-9E57-4240-BEE7-956178B5A0DA}"/>
              </a:ext>
            </a:extLst>
          </p:cNvPr>
          <p:cNvSpPr/>
          <p:nvPr userDrawn="1"/>
        </p:nvSpPr>
        <p:spPr>
          <a:xfrm rot="5400000">
            <a:off x="2143503" y="7709832"/>
            <a:ext cx="6662058" cy="18675021"/>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Tree>
    <p:extLst>
      <p:ext uri="{BB962C8B-B14F-4D97-AF65-F5344CB8AC3E}">
        <p14:creationId xmlns:p14="http://schemas.microsoft.com/office/powerpoint/2010/main" val="714316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17955DC-141E-CB4B-BB2E-D0CBBDC5387F}"/>
              </a:ext>
            </a:extLst>
          </p:cNvPr>
          <p:cNvGrpSpPr/>
          <p:nvPr userDrawn="1"/>
        </p:nvGrpSpPr>
        <p:grpSpPr>
          <a:xfrm>
            <a:off x="4222763" y="1865722"/>
            <a:ext cx="8966466" cy="1297659"/>
            <a:chOff x="10878846" y="1464039"/>
            <a:chExt cx="8968801" cy="1297658"/>
          </a:xfrm>
        </p:grpSpPr>
        <p:sp>
          <p:nvSpPr>
            <p:cNvPr id="7" name="TextBox 6">
              <a:extLst>
                <a:ext uri="{FF2B5EF4-FFF2-40B4-BE49-F238E27FC236}">
                  <a16:creationId xmlns:a16="http://schemas.microsoft.com/office/drawing/2014/main" id="{030A35D0-5CC8-244E-936A-BB84FBE86818}"/>
                </a:ext>
              </a:extLst>
            </p:cNvPr>
            <p:cNvSpPr txBox="1"/>
            <p:nvPr/>
          </p:nvSpPr>
          <p:spPr>
            <a:xfrm>
              <a:off x="10878846" y="1746163"/>
              <a:ext cx="8968801" cy="1015534"/>
            </a:xfrm>
            <a:prstGeom prst="rect">
              <a:avLst/>
            </a:prstGeom>
            <a:noFill/>
            <a:ln>
              <a:noFill/>
            </a:ln>
          </p:spPr>
          <p:txBody>
            <a:bodyPr wrap="square" rtlCol="0">
              <a:spAutoFit/>
            </a:bodyPr>
            <a:lstStyle/>
            <a:p>
              <a:r>
                <a:rPr lang="en-US" sz="5999" b="1" dirty="0">
                  <a:solidFill>
                    <a:srgbClr val="002E6C"/>
                  </a:solidFill>
                  <a:latin typeface="Arial" panose="020B0604020202020204" pitchFamily="34" charset="0"/>
                  <a:ea typeface="Roboto" panose="02000000000000000000" pitchFamily="2" charset="0"/>
                  <a:cs typeface="Arial" panose="020B0604020202020204" pitchFamily="34" charset="0"/>
                </a:rPr>
                <a:t>AGENDA</a:t>
              </a:r>
            </a:p>
          </p:txBody>
        </p:sp>
        <p:sp>
          <p:nvSpPr>
            <p:cNvPr id="8" name="Rectangle 7">
              <a:extLst>
                <a:ext uri="{FF2B5EF4-FFF2-40B4-BE49-F238E27FC236}">
                  <a16:creationId xmlns:a16="http://schemas.microsoft.com/office/drawing/2014/main" id="{CFE2DC18-10E2-184E-8931-C8BCE62B6092}"/>
                </a:ext>
              </a:extLst>
            </p:cNvPr>
            <p:cNvSpPr/>
            <p:nvPr/>
          </p:nvSpPr>
          <p:spPr>
            <a:xfrm>
              <a:off x="10946582" y="1464039"/>
              <a:ext cx="664618" cy="76974"/>
            </a:xfrm>
            <a:prstGeom prst="rect">
              <a:avLst/>
            </a:prstGeom>
            <a:solidFill>
              <a:srgbClr val="002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latin typeface="Arial" panose="020B0604020202020204" pitchFamily="34" charset="0"/>
                <a:cs typeface="Arial" panose="020B0604020202020204" pitchFamily="34" charset="0"/>
              </a:endParaRPr>
            </a:p>
          </p:txBody>
        </p:sp>
      </p:grpSp>
      <p:cxnSp>
        <p:nvCxnSpPr>
          <p:cNvPr id="9" name="Straight Connector 8">
            <a:extLst>
              <a:ext uri="{FF2B5EF4-FFF2-40B4-BE49-F238E27FC236}">
                <a16:creationId xmlns:a16="http://schemas.microsoft.com/office/drawing/2014/main" id="{04B4D819-19FD-034C-9B74-6AAC1C5F6631}"/>
              </a:ext>
            </a:extLst>
          </p:cNvPr>
          <p:cNvCxnSpPr/>
          <p:nvPr userDrawn="1"/>
        </p:nvCxnSpPr>
        <p:spPr>
          <a:xfrm>
            <a:off x="8705996" y="1748696"/>
            <a:ext cx="0" cy="10597996"/>
          </a:xfrm>
          <a:prstGeom prst="line">
            <a:avLst/>
          </a:prstGeom>
          <a:ln w="95250">
            <a:solidFill>
              <a:srgbClr val="C3393B"/>
            </a:solidFill>
          </a:ln>
        </p:spPr>
        <p:style>
          <a:lnRef idx="1">
            <a:schemeClr val="accent1"/>
          </a:lnRef>
          <a:fillRef idx="0">
            <a:schemeClr val="accent1"/>
          </a:fillRef>
          <a:effectRef idx="0">
            <a:schemeClr val="accent1"/>
          </a:effectRef>
          <a:fontRef idx="minor">
            <a:schemeClr val="tx1"/>
          </a:fontRef>
        </p:style>
      </p:cxnSp>
      <p:sp>
        <p:nvSpPr>
          <p:cNvPr id="10" name="Text Placeholder 18">
            <a:extLst>
              <a:ext uri="{FF2B5EF4-FFF2-40B4-BE49-F238E27FC236}">
                <a16:creationId xmlns:a16="http://schemas.microsoft.com/office/drawing/2014/main" id="{0DF763A4-2822-7E45-9B38-B9BFBDD5E787}"/>
              </a:ext>
            </a:extLst>
          </p:cNvPr>
          <p:cNvSpPr>
            <a:spLocks noGrp="1"/>
          </p:cNvSpPr>
          <p:nvPr>
            <p:ph type="body" sz="quarter" idx="49" hasCustomPrompt="1"/>
          </p:nvPr>
        </p:nvSpPr>
        <p:spPr>
          <a:xfrm>
            <a:off x="11300938" y="1865722"/>
            <a:ext cx="12547933" cy="1304708"/>
          </a:xfrm>
          <a:prstGeom prst="rect">
            <a:avLst/>
          </a:prstGeom>
        </p:spPr>
        <p:txBody>
          <a:bodyPr anchor="ctr">
            <a:normAutofit/>
          </a:bodyPr>
          <a:lstStyle>
            <a:lvl1pPr marL="0" marR="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sz="3599" b="1" i="0">
                <a:solidFill>
                  <a:schemeClr val="tx2"/>
                </a:solidFill>
                <a:latin typeface="+mj-lt"/>
              </a:defRPr>
            </a:lvl1pPr>
          </a:lstStyle>
          <a:p>
            <a:pPr marL="0" marR="0" lvl="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799" b="1" i="0" u="none" strike="noStrike" kern="1200" cap="none" spc="0" normalizeH="0" baseline="0" noProof="0" dirty="0">
                <a:ln>
                  <a:noFill/>
                </a:ln>
                <a:solidFill>
                  <a:srgbClr val="5E6E7F"/>
                </a:solidFill>
                <a:effectLst/>
                <a:uLnTx/>
                <a:uFillTx/>
                <a:latin typeface="Arial" panose="020B0604020202020204" pitchFamily="34" charset="0"/>
                <a:ea typeface="+mn-ea"/>
                <a:cs typeface="Arial" panose="020B0604020202020204" pitchFamily="34" charset="0"/>
              </a:rPr>
              <a:t>Section 1</a:t>
            </a:r>
            <a:endParaRPr lang="en-US" dirty="0"/>
          </a:p>
        </p:txBody>
      </p:sp>
      <p:sp>
        <p:nvSpPr>
          <p:cNvPr id="11" name="Picture Placeholder 2">
            <a:extLst>
              <a:ext uri="{FF2B5EF4-FFF2-40B4-BE49-F238E27FC236}">
                <a16:creationId xmlns:a16="http://schemas.microsoft.com/office/drawing/2014/main" id="{E5D49B5E-BAD5-7342-A031-56BC3EF87946}"/>
              </a:ext>
            </a:extLst>
          </p:cNvPr>
          <p:cNvSpPr>
            <a:spLocks noGrp="1"/>
          </p:cNvSpPr>
          <p:nvPr>
            <p:ph type="pic" sz="quarter" idx="50" hasCustomPrompt="1"/>
          </p:nvPr>
        </p:nvSpPr>
        <p:spPr>
          <a:xfrm rot="10800000" flipV="1">
            <a:off x="9438161" y="1894521"/>
            <a:ext cx="1184657" cy="1247114"/>
          </a:xfrm>
          <a:prstGeom prst="rect">
            <a:avLst/>
          </a:prstGeom>
          <a:noFill/>
        </p:spPr>
        <p:txBody>
          <a:bodyPr>
            <a:normAutofit/>
          </a:bodyPr>
          <a:lstStyle>
            <a:lvl1pPr marL="0" indent="0">
              <a:buNone/>
              <a:defRPr sz="1600" b="0" i="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Insert icon here or delete</a:t>
            </a:r>
          </a:p>
        </p:txBody>
      </p:sp>
      <p:sp>
        <p:nvSpPr>
          <p:cNvPr id="12" name="Text Placeholder 18">
            <a:extLst>
              <a:ext uri="{FF2B5EF4-FFF2-40B4-BE49-F238E27FC236}">
                <a16:creationId xmlns:a16="http://schemas.microsoft.com/office/drawing/2014/main" id="{A426C51C-C68F-7A4F-A225-9E9817C994EE}"/>
              </a:ext>
            </a:extLst>
          </p:cNvPr>
          <p:cNvSpPr>
            <a:spLocks noGrp="1"/>
          </p:cNvSpPr>
          <p:nvPr>
            <p:ph type="body" sz="quarter" idx="52" hasCustomPrompt="1"/>
          </p:nvPr>
        </p:nvSpPr>
        <p:spPr>
          <a:xfrm>
            <a:off x="11300938" y="3672877"/>
            <a:ext cx="12547933" cy="1247114"/>
          </a:xfrm>
          <a:prstGeom prst="rect">
            <a:avLst/>
          </a:prstGeom>
        </p:spPr>
        <p:txBody>
          <a:bodyPr anchor="ctr">
            <a:normAutofit/>
          </a:bodyPr>
          <a:lstStyle>
            <a:lvl1pPr marL="0" marR="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sz="3599">
                <a:solidFill>
                  <a:schemeClr val="tx2"/>
                </a:solidFill>
                <a:latin typeface="+mj-lt"/>
              </a:defRPr>
            </a:lvl1pPr>
          </a:lstStyle>
          <a:p>
            <a:pPr marL="0" marR="0" lvl="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799" b="1" i="0" u="none" strike="noStrike" kern="1200" cap="none" spc="0" normalizeH="0" baseline="0" noProof="0" dirty="0">
                <a:ln>
                  <a:noFill/>
                </a:ln>
                <a:solidFill>
                  <a:srgbClr val="5E6E7F"/>
                </a:solidFill>
                <a:effectLst/>
                <a:uLnTx/>
                <a:uFillTx/>
                <a:latin typeface="Arial" panose="020B0604020202020204" pitchFamily="34" charset="0"/>
                <a:ea typeface="+mn-ea"/>
                <a:cs typeface="Arial" panose="020B0604020202020204" pitchFamily="34" charset="0"/>
              </a:rPr>
              <a:t>Section 2</a:t>
            </a:r>
            <a:endParaRPr lang="en-US" dirty="0"/>
          </a:p>
        </p:txBody>
      </p:sp>
      <p:sp>
        <p:nvSpPr>
          <p:cNvPr id="13" name="Text Placeholder 18">
            <a:extLst>
              <a:ext uri="{FF2B5EF4-FFF2-40B4-BE49-F238E27FC236}">
                <a16:creationId xmlns:a16="http://schemas.microsoft.com/office/drawing/2014/main" id="{39F4EC07-F164-5642-B0C5-7FC943242E43}"/>
              </a:ext>
            </a:extLst>
          </p:cNvPr>
          <p:cNvSpPr>
            <a:spLocks noGrp="1"/>
          </p:cNvSpPr>
          <p:nvPr>
            <p:ph type="body" sz="quarter" idx="53" hasCustomPrompt="1"/>
          </p:nvPr>
        </p:nvSpPr>
        <p:spPr>
          <a:xfrm>
            <a:off x="11300938" y="5521775"/>
            <a:ext cx="12547933" cy="1247114"/>
          </a:xfrm>
          <a:prstGeom prst="rect">
            <a:avLst/>
          </a:prstGeom>
        </p:spPr>
        <p:txBody>
          <a:bodyPr anchor="ctr">
            <a:normAutofit/>
          </a:bodyPr>
          <a:lstStyle>
            <a:lvl1pPr marL="0" marR="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sz="3599">
                <a:solidFill>
                  <a:schemeClr val="tx2"/>
                </a:solidFill>
                <a:latin typeface="+mj-lt"/>
              </a:defRPr>
            </a:lvl1pPr>
          </a:lstStyle>
          <a:p>
            <a:pPr marL="0" marR="0" lvl="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799" b="1" i="0" u="none" strike="noStrike" kern="1200" cap="none" spc="0" normalizeH="0" baseline="0" noProof="0" dirty="0">
                <a:ln>
                  <a:noFill/>
                </a:ln>
                <a:solidFill>
                  <a:srgbClr val="5E6E7F"/>
                </a:solidFill>
                <a:effectLst/>
                <a:uLnTx/>
                <a:uFillTx/>
                <a:latin typeface="Arial" panose="020B0604020202020204" pitchFamily="34" charset="0"/>
                <a:ea typeface="+mn-ea"/>
                <a:cs typeface="Arial" panose="020B0604020202020204" pitchFamily="34" charset="0"/>
              </a:rPr>
              <a:t>Section 3</a:t>
            </a:r>
            <a:endParaRPr lang="en-US" dirty="0"/>
          </a:p>
        </p:txBody>
      </p:sp>
      <p:sp>
        <p:nvSpPr>
          <p:cNvPr id="14" name="Text Placeholder 18">
            <a:extLst>
              <a:ext uri="{FF2B5EF4-FFF2-40B4-BE49-F238E27FC236}">
                <a16:creationId xmlns:a16="http://schemas.microsoft.com/office/drawing/2014/main" id="{78667150-5062-AD41-8F83-DE6B3155D35C}"/>
              </a:ext>
            </a:extLst>
          </p:cNvPr>
          <p:cNvSpPr>
            <a:spLocks noGrp="1"/>
          </p:cNvSpPr>
          <p:nvPr>
            <p:ph type="body" sz="quarter" idx="54" hasCustomPrompt="1"/>
          </p:nvPr>
        </p:nvSpPr>
        <p:spPr>
          <a:xfrm>
            <a:off x="11300938" y="7319466"/>
            <a:ext cx="12547933" cy="1304708"/>
          </a:xfrm>
          <a:prstGeom prst="rect">
            <a:avLst/>
          </a:prstGeom>
        </p:spPr>
        <p:txBody>
          <a:bodyPr anchor="ctr">
            <a:normAutofit/>
          </a:bodyPr>
          <a:lstStyle>
            <a:lvl1pPr marL="0" marR="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sz="3599">
                <a:solidFill>
                  <a:schemeClr val="tx2"/>
                </a:solidFill>
                <a:latin typeface="+mj-lt"/>
              </a:defRPr>
            </a:lvl1pPr>
          </a:lstStyle>
          <a:p>
            <a:pPr marL="0" marR="0" lvl="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799" b="1" i="0" u="none" strike="noStrike" kern="1200" cap="none" spc="0" normalizeH="0" baseline="0" noProof="0" dirty="0">
                <a:ln>
                  <a:noFill/>
                </a:ln>
                <a:solidFill>
                  <a:srgbClr val="5E6E7F"/>
                </a:solidFill>
                <a:effectLst/>
                <a:uLnTx/>
                <a:uFillTx/>
                <a:latin typeface="Arial" panose="020B0604020202020204" pitchFamily="34" charset="0"/>
                <a:ea typeface="+mn-ea"/>
                <a:cs typeface="Arial" panose="020B0604020202020204" pitchFamily="34" charset="0"/>
              </a:rPr>
              <a:t>Section 4</a:t>
            </a:r>
            <a:endParaRPr lang="en-US" dirty="0"/>
          </a:p>
        </p:txBody>
      </p:sp>
      <p:sp>
        <p:nvSpPr>
          <p:cNvPr id="15" name="Text Placeholder 18">
            <a:extLst>
              <a:ext uri="{FF2B5EF4-FFF2-40B4-BE49-F238E27FC236}">
                <a16:creationId xmlns:a16="http://schemas.microsoft.com/office/drawing/2014/main" id="{E52091A5-5B2B-6B48-8856-24903FB56EEE}"/>
              </a:ext>
            </a:extLst>
          </p:cNvPr>
          <p:cNvSpPr>
            <a:spLocks noGrp="1"/>
          </p:cNvSpPr>
          <p:nvPr>
            <p:ph type="body" sz="quarter" idx="55" hasCustomPrompt="1"/>
          </p:nvPr>
        </p:nvSpPr>
        <p:spPr>
          <a:xfrm>
            <a:off x="11300938" y="9102755"/>
            <a:ext cx="12547933" cy="1247114"/>
          </a:xfrm>
          <a:prstGeom prst="rect">
            <a:avLst/>
          </a:prstGeom>
        </p:spPr>
        <p:txBody>
          <a:bodyPr anchor="ctr">
            <a:normAutofit/>
          </a:bodyPr>
          <a:lstStyle>
            <a:lvl1pPr marL="0" marR="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sz="3599">
                <a:solidFill>
                  <a:schemeClr val="tx2"/>
                </a:solidFill>
                <a:latin typeface="+mj-lt"/>
              </a:defRPr>
            </a:lvl1pPr>
          </a:lstStyle>
          <a:p>
            <a:pPr marL="0" marR="0" lvl="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799" b="1" i="0" u="none" strike="noStrike" kern="1200" cap="none" spc="0" normalizeH="0" baseline="0" noProof="0" dirty="0">
                <a:ln>
                  <a:noFill/>
                </a:ln>
                <a:solidFill>
                  <a:srgbClr val="5E6E7F"/>
                </a:solidFill>
                <a:effectLst/>
                <a:uLnTx/>
                <a:uFillTx/>
                <a:latin typeface="Arial" panose="020B0604020202020204" pitchFamily="34" charset="0"/>
                <a:ea typeface="+mn-ea"/>
                <a:cs typeface="Arial" panose="020B0604020202020204" pitchFamily="34" charset="0"/>
              </a:rPr>
              <a:t>Section 5</a:t>
            </a:r>
            <a:endParaRPr lang="en-US" dirty="0"/>
          </a:p>
        </p:txBody>
      </p:sp>
      <p:sp>
        <p:nvSpPr>
          <p:cNvPr id="16" name="Text Placeholder 18">
            <a:extLst>
              <a:ext uri="{FF2B5EF4-FFF2-40B4-BE49-F238E27FC236}">
                <a16:creationId xmlns:a16="http://schemas.microsoft.com/office/drawing/2014/main" id="{0EB75A26-196C-2447-82C7-8BADF296F9B8}"/>
              </a:ext>
            </a:extLst>
          </p:cNvPr>
          <p:cNvSpPr>
            <a:spLocks noGrp="1"/>
          </p:cNvSpPr>
          <p:nvPr>
            <p:ph type="body" sz="quarter" idx="56" hasCustomPrompt="1"/>
          </p:nvPr>
        </p:nvSpPr>
        <p:spPr>
          <a:xfrm>
            <a:off x="11300938" y="10951653"/>
            <a:ext cx="12547933" cy="1247114"/>
          </a:xfrm>
          <a:prstGeom prst="rect">
            <a:avLst/>
          </a:prstGeom>
        </p:spPr>
        <p:txBody>
          <a:bodyPr anchor="ctr">
            <a:normAutofit/>
          </a:bodyPr>
          <a:lstStyle>
            <a:lvl1pPr marL="0" marR="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sz="3599">
                <a:solidFill>
                  <a:schemeClr val="tx2"/>
                </a:solidFill>
                <a:latin typeface="+mj-lt"/>
              </a:defRPr>
            </a:lvl1pPr>
          </a:lstStyle>
          <a:p>
            <a:pPr marL="0" marR="0" lvl="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799" b="1" i="0" u="none" strike="noStrike" kern="1200" cap="none" spc="0" normalizeH="0" baseline="0" noProof="0" dirty="0">
                <a:ln>
                  <a:noFill/>
                </a:ln>
                <a:solidFill>
                  <a:srgbClr val="5E6E7F"/>
                </a:solidFill>
                <a:effectLst/>
                <a:uLnTx/>
                <a:uFillTx/>
                <a:latin typeface="Arial" panose="020B0604020202020204" pitchFamily="34" charset="0"/>
                <a:ea typeface="+mn-ea"/>
                <a:cs typeface="Arial" panose="020B0604020202020204" pitchFamily="34" charset="0"/>
              </a:rPr>
              <a:t>Section 6</a:t>
            </a:r>
            <a:endParaRPr lang="en-US" dirty="0"/>
          </a:p>
        </p:txBody>
      </p:sp>
      <p:sp>
        <p:nvSpPr>
          <p:cNvPr id="17" name="Picture Placeholder 2">
            <a:extLst>
              <a:ext uri="{FF2B5EF4-FFF2-40B4-BE49-F238E27FC236}">
                <a16:creationId xmlns:a16="http://schemas.microsoft.com/office/drawing/2014/main" id="{788FCDFD-F2CA-7949-A134-C74BFC42B2FE}"/>
              </a:ext>
            </a:extLst>
          </p:cNvPr>
          <p:cNvSpPr>
            <a:spLocks noGrp="1"/>
          </p:cNvSpPr>
          <p:nvPr>
            <p:ph type="pic" sz="quarter" idx="59" hasCustomPrompt="1"/>
          </p:nvPr>
        </p:nvSpPr>
        <p:spPr>
          <a:xfrm rot="10800000" flipV="1">
            <a:off x="9438161" y="3672877"/>
            <a:ext cx="1184657" cy="1247114"/>
          </a:xfrm>
          <a:prstGeom prst="rect">
            <a:avLst/>
          </a:prstGeom>
          <a:noFill/>
        </p:spPr>
        <p:txBody>
          <a:bodyPr>
            <a:normAutofit/>
          </a:bodyPr>
          <a:lstStyle>
            <a:lvl1pPr marL="0" indent="0">
              <a:buNone/>
              <a:defRPr sz="1600" b="0" i="0">
                <a:solidFill>
                  <a:schemeClr val="tx2"/>
                </a:solidFill>
                <a:latin typeface="+mn-lt"/>
                <a:ea typeface="Arial" panose="020B0604020202020204" pitchFamily="34" charset="0"/>
                <a:cs typeface="Arial" panose="020B0604020202020204" pitchFamily="34" charset="0"/>
              </a:defRPr>
            </a:lvl1pPr>
          </a:lstStyle>
          <a:p>
            <a:r>
              <a:rPr lang="en-US" dirty="0"/>
              <a:t>Insert icon here or delete</a:t>
            </a:r>
          </a:p>
        </p:txBody>
      </p:sp>
      <p:sp>
        <p:nvSpPr>
          <p:cNvPr id="18" name="Picture Placeholder 2">
            <a:extLst>
              <a:ext uri="{FF2B5EF4-FFF2-40B4-BE49-F238E27FC236}">
                <a16:creationId xmlns:a16="http://schemas.microsoft.com/office/drawing/2014/main" id="{FB50367F-1503-474E-BDB2-1BBF697EDAD1}"/>
              </a:ext>
            </a:extLst>
          </p:cNvPr>
          <p:cNvSpPr>
            <a:spLocks noGrp="1"/>
          </p:cNvSpPr>
          <p:nvPr>
            <p:ph type="pic" sz="quarter" idx="60" hasCustomPrompt="1"/>
          </p:nvPr>
        </p:nvSpPr>
        <p:spPr>
          <a:xfrm rot="10800000" flipV="1">
            <a:off x="9438161" y="5521773"/>
            <a:ext cx="1184657" cy="1247114"/>
          </a:xfrm>
          <a:prstGeom prst="rect">
            <a:avLst/>
          </a:prstGeom>
          <a:noFill/>
        </p:spPr>
        <p:txBody>
          <a:bodyPr>
            <a:normAutofit/>
          </a:bodyPr>
          <a:lstStyle>
            <a:lvl1pPr marL="0" indent="0">
              <a:buNone/>
              <a:defRPr sz="1600" b="0" i="0">
                <a:solidFill>
                  <a:schemeClr val="tx2"/>
                </a:solidFill>
                <a:latin typeface="+mn-lt"/>
                <a:ea typeface="Arial" panose="020B0604020202020204" pitchFamily="34" charset="0"/>
                <a:cs typeface="Arial" panose="020B0604020202020204" pitchFamily="34" charset="0"/>
              </a:defRPr>
            </a:lvl1pPr>
          </a:lstStyle>
          <a:p>
            <a:r>
              <a:rPr lang="en-US" dirty="0"/>
              <a:t>Insert icon here or delete</a:t>
            </a:r>
          </a:p>
        </p:txBody>
      </p:sp>
      <p:sp>
        <p:nvSpPr>
          <p:cNvPr id="19" name="Picture Placeholder 2">
            <a:extLst>
              <a:ext uri="{FF2B5EF4-FFF2-40B4-BE49-F238E27FC236}">
                <a16:creationId xmlns:a16="http://schemas.microsoft.com/office/drawing/2014/main" id="{9106077E-9C54-6A41-886E-510F73BAC804}"/>
              </a:ext>
            </a:extLst>
          </p:cNvPr>
          <p:cNvSpPr>
            <a:spLocks noGrp="1"/>
          </p:cNvSpPr>
          <p:nvPr>
            <p:ph type="pic" sz="quarter" idx="61" hasCustomPrompt="1"/>
          </p:nvPr>
        </p:nvSpPr>
        <p:spPr>
          <a:xfrm rot="10800000" flipV="1">
            <a:off x="9438161" y="7377059"/>
            <a:ext cx="1184657" cy="1247114"/>
          </a:xfrm>
          <a:prstGeom prst="rect">
            <a:avLst/>
          </a:prstGeom>
          <a:noFill/>
        </p:spPr>
        <p:txBody>
          <a:bodyPr>
            <a:normAutofit/>
          </a:bodyPr>
          <a:lstStyle>
            <a:lvl1pPr marL="0" indent="0">
              <a:buNone/>
              <a:defRPr sz="1600" b="0" i="0">
                <a:solidFill>
                  <a:schemeClr val="tx2"/>
                </a:solidFill>
                <a:latin typeface="+mn-lt"/>
                <a:ea typeface="Arial" panose="020B0604020202020204" pitchFamily="34" charset="0"/>
                <a:cs typeface="Arial" panose="020B0604020202020204" pitchFamily="34" charset="0"/>
              </a:defRPr>
            </a:lvl1pPr>
          </a:lstStyle>
          <a:p>
            <a:r>
              <a:rPr lang="en-US" dirty="0"/>
              <a:t>Insert icon here or delete</a:t>
            </a:r>
          </a:p>
        </p:txBody>
      </p:sp>
      <p:sp>
        <p:nvSpPr>
          <p:cNvPr id="20" name="Picture Placeholder 2">
            <a:extLst>
              <a:ext uri="{FF2B5EF4-FFF2-40B4-BE49-F238E27FC236}">
                <a16:creationId xmlns:a16="http://schemas.microsoft.com/office/drawing/2014/main" id="{F0D0570B-8B8E-2D49-A361-AB77B2B3F50A}"/>
              </a:ext>
            </a:extLst>
          </p:cNvPr>
          <p:cNvSpPr>
            <a:spLocks noGrp="1"/>
          </p:cNvSpPr>
          <p:nvPr>
            <p:ph type="pic" sz="quarter" idx="62" hasCustomPrompt="1"/>
          </p:nvPr>
        </p:nvSpPr>
        <p:spPr>
          <a:xfrm rot="10800000" flipV="1">
            <a:off x="9438161" y="9102755"/>
            <a:ext cx="1184657" cy="1247114"/>
          </a:xfrm>
          <a:prstGeom prst="rect">
            <a:avLst/>
          </a:prstGeom>
          <a:noFill/>
        </p:spPr>
        <p:txBody>
          <a:bodyPr>
            <a:normAutofit/>
          </a:bodyPr>
          <a:lstStyle>
            <a:lvl1pPr marL="0" indent="0">
              <a:buNone/>
              <a:defRPr sz="1600" b="0" i="0">
                <a:solidFill>
                  <a:schemeClr val="tx2"/>
                </a:solidFill>
                <a:latin typeface="+mn-lt"/>
                <a:ea typeface="Arial" panose="020B0604020202020204" pitchFamily="34" charset="0"/>
                <a:cs typeface="Arial" panose="020B0604020202020204" pitchFamily="34" charset="0"/>
              </a:defRPr>
            </a:lvl1pPr>
          </a:lstStyle>
          <a:p>
            <a:r>
              <a:rPr lang="en-US" dirty="0"/>
              <a:t>Insert icon here or delete</a:t>
            </a:r>
          </a:p>
        </p:txBody>
      </p:sp>
      <p:sp>
        <p:nvSpPr>
          <p:cNvPr id="21" name="Picture Placeholder 2">
            <a:extLst>
              <a:ext uri="{FF2B5EF4-FFF2-40B4-BE49-F238E27FC236}">
                <a16:creationId xmlns:a16="http://schemas.microsoft.com/office/drawing/2014/main" id="{6E2523C7-8B10-B748-90AF-2CC724914AFE}"/>
              </a:ext>
            </a:extLst>
          </p:cNvPr>
          <p:cNvSpPr>
            <a:spLocks noGrp="1"/>
          </p:cNvSpPr>
          <p:nvPr>
            <p:ph type="pic" sz="quarter" idx="63" hasCustomPrompt="1"/>
          </p:nvPr>
        </p:nvSpPr>
        <p:spPr>
          <a:xfrm rot="10800000" flipV="1">
            <a:off x="9438161" y="10951651"/>
            <a:ext cx="1184657" cy="1247114"/>
          </a:xfrm>
          <a:prstGeom prst="rect">
            <a:avLst/>
          </a:prstGeom>
          <a:noFill/>
        </p:spPr>
        <p:txBody>
          <a:bodyPr>
            <a:normAutofit/>
          </a:bodyPr>
          <a:lstStyle>
            <a:lvl1pPr marL="0" indent="0">
              <a:buNone/>
              <a:defRPr sz="1600" b="0" i="0">
                <a:solidFill>
                  <a:schemeClr val="tx2"/>
                </a:solidFill>
                <a:latin typeface="+mn-lt"/>
                <a:ea typeface="Arial" panose="020B0604020202020204" pitchFamily="34" charset="0"/>
                <a:cs typeface="Arial" panose="020B0604020202020204" pitchFamily="34" charset="0"/>
              </a:defRPr>
            </a:lvl1pPr>
          </a:lstStyle>
          <a:p>
            <a:r>
              <a:rPr lang="en-US" dirty="0"/>
              <a:t>Insert icon here or delete</a:t>
            </a:r>
          </a:p>
        </p:txBody>
      </p:sp>
      <p:pic>
        <p:nvPicPr>
          <p:cNvPr id="3" name="Picture 2">
            <a:extLst>
              <a:ext uri="{FF2B5EF4-FFF2-40B4-BE49-F238E27FC236}">
                <a16:creationId xmlns:a16="http://schemas.microsoft.com/office/drawing/2014/main" id="{DF553086-F50E-5F15-CAA7-D3108BFF7192}"/>
              </a:ext>
            </a:extLst>
          </p:cNvPr>
          <p:cNvPicPr>
            <a:picLocks noChangeAspect="1"/>
          </p:cNvPicPr>
          <p:nvPr userDrawn="1"/>
        </p:nvPicPr>
        <p:blipFill>
          <a:blip r:embed="rId2"/>
          <a:stretch>
            <a:fillRect/>
          </a:stretch>
        </p:blipFill>
        <p:spPr>
          <a:xfrm>
            <a:off x="4222763" y="12842648"/>
            <a:ext cx="2697969" cy="838074"/>
          </a:xfrm>
          <a:prstGeom prst="rect">
            <a:avLst/>
          </a:prstGeom>
        </p:spPr>
      </p:pic>
    </p:spTree>
    <p:extLst>
      <p:ext uri="{BB962C8B-B14F-4D97-AF65-F5344CB8AC3E}">
        <p14:creationId xmlns:p14="http://schemas.microsoft.com/office/powerpoint/2010/main" val="55878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03E28642-D1A6-D34D-AF8A-38AB93435B70}"/>
              </a:ext>
            </a:extLst>
          </p:cNvPr>
          <p:cNvSpPr>
            <a:spLocks noGrp="1"/>
          </p:cNvSpPr>
          <p:nvPr>
            <p:ph type="pic" sz="quarter" idx="14"/>
          </p:nvPr>
        </p:nvSpPr>
        <p:spPr>
          <a:xfrm>
            <a:off x="-359276" y="-387927"/>
            <a:ext cx="13650732" cy="14491854"/>
          </a:xfrm>
          <a:prstGeom prst="rect">
            <a:avLst/>
          </a:prstGeom>
          <a:solidFill>
            <a:schemeClr val="bg1">
              <a:lumMod val="95000"/>
            </a:schemeClr>
          </a:solidFill>
        </p:spPr>
        <p:txBody>
          <a:bodyPr>
            <a:normAutofit/>
          </a:bodyPr>
          <a:lstStyle>
            <a:lvl1pPr>
              <a:defRPr sz="2101"/>
            </a:lvl1pPr>
          </a:lstStyle>
          <a:p>
            <a:endParaRPr lang="en-US" dirty="0"/>
          </a:p>
        </p:txBody>
      </p:sp>
      <p:sp>
        <p:nvSpPr>
          <p:cNvPr id="3" name="Picture Placeholder 8">
            <a:extLst>
              <a:ext uri="{FF2B5EF4-FFF2-40B4-BE49-F238E27FC236}">
                <a16:creationId xmlns:a16="http://schemas.microsoft.com/office/drawing/2014/main" id="{8FA44B61-8CA6-5A4A-8028-9A240928D343}"/>
              </a:ext>
            </a:extLst>
          </p:cNvPr>
          <p:cNvSpPr>
            <a:spLocks noGrp="1"/>
          </p:cNvSpPr>
          <p:nvPr>
            <p:ph type="pic" sz="quarter" idx="15"/>
          </p:nvPr>
        </p:nvSpPr>
        <p:spPr>
          <a:xfrm>
            <a:off x="10861670" y="4428213"/>
            <a:ext cx="4859572" cy="4859572"/>
          </a:xfrm>
          <a:prstGeom prst="ellipse">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4107320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Title Placeholder 2">
            <a:extLst>
              <a:ext uri="{FF2B5EF4-FFF2-40B4-BE49-F238E27FC236}">
                <a16:creationId xmlns:a16="http://schemas.microsoft.com/office/drawing/2014/main" id="{B4EFD849-C365-334D-BDCA-F018588D634D}"/>
              </a:ext>
            </a:extLst>
          </p:cNvPr>
          <p:cNvSpPr>
            <a:spLocks noGrp="1"/>
          </p:cNvSpPr>
          <p:nvPr>
            <p:ph type="title" hasCustomPrompt="1"/>
          </p:nvPr>
        </p:nvSpPr>
        <p:spPr>
          <a:xfrm>
            <a:off x="1838763" y="1621558"/>
            <a:ext cx="20507418" cy="1937572"/>
          </a:xfrm>
          <a:prstGeom prst="rect">
            <a:avLst/>
          </a:prstGeom>
        </p:spPr>
        <p:txBody>
          <a:bodyPr vert="horz" lIns="91440" tIns="45720" rIns="91440" bIns="45720" rtlCol="0" anchor="b">
            <a:normAutofit/>
          </a:bodyPr>
          <a:lstStyle>
            <a:lvl1pPr algn="ctr">
              <a:defRPr sz="7198">
                <a:solidFill>
                  <a:srgbClr val="223267"/>
                </a:solidFill>
                <a:latin typeface="Arial" panose="020B0604020202020204" pitchFamily="34" charset="0"/>
                <a:cs typeface="Arial" panose="020B0604020202020204" pitchFamily="34" charset="0"/>
              </a:defRPr>
            </a:lvl1pPr>
          </a:lstStyle>
          <a:p>
            <a:r>
              <a:rPr lang="en-US" dirty="0"/>
              <a:t>CLICK TO EDIT TITLE</a:t>
            </a:r>
          </a:p>
        </p:txBody>
      </p:sp>
      <p:pic>
        <p:nvPicPr>
          <p:cNvPr id="8" name="Picture 7">
            <a:extLst>
              <a:ext uri="{FF2B5EF4-FFF2-40B4-BE49-F238E27FC236}">
                <a16:creationId xmlns:a16="http://schemas.microsoft.com/office/drawing/2014/main" id="{93C72091-4EE0-7B4D-8492-0C9233158F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9213" y="257372"/>
            <a:ext cx="4145860" cy="731032"/>
          </a:xfrm>
          <a:prstGeom prst="rect">
            <a:avLst/>
          </a:prstGeom>
        </p:spPr>
      </p:pic>
      <p:sp>
        <p:nvSpPr>
          <p:cNvPr id="12" name="Rectangle 11">
            <a:extLst>
              <a:ext uri="{FF2B5EF4-FFF2-40B4-BE49-F238E27FC236}">
                <a16:creationId xmlns:a16="http://schemas.microsoft.com/office/drawing/2014/main" id="{F3EE4704-4F68-B841-844C-29FF23A3E58B}"/>
              </a:ext>
            </a:extLst>
          </p:cNvPr>
          <p:cNvSpPr/>
          <p:nvPr/>
        </p:nvSpPr>
        <p:spPr>
          <a:xfrm>
            <a:off x="11698484" y="1667294"/>
            <a:ext cx="980683" cy="106320"/>
          </a:xfrm>
          <a:prstGeom prst="rect">
            <a:avLst/>
          </a:prstGeom>
          <a:solidFill>
            <a:srgbClr val="012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3" name="Picture Placeholder 8">
            <a:extLst>
              <a:ext uri="{FF2B5EF4-FFF2-40B4-BE49-F238E27FC236}">
                <a16:creationId xmlns:a16="http://schemas.microsoft.com/office/drawing/2014/main" id="{B3AEC64B-7A26-2041-A232-5FD47D397936}"/>
              </a:ext>
            </a:extLst>
          </p:cNvPr>
          <p:cNvSpPr>
            <a:spLocks noGrp="1"/>
          </p:cNvSpPr>
          <p:nvPr>
            <p:ph type="pic" sz="quarter" idx="14"/>
          </p:nvPr>
        </p:nvSpPr>
        <p:spPr>
          <a:xfrm>
            <a:off x="1838764" y="4192285"/>
            <a:ext cx="8617361" cy="8617358"/>
          </a:xfrm>
          <a:prstGeom prst="rect">
            <a:avLst/>
          </a:prstGeom>
          <a:solidFill>
            <a:schemeClr val="bg1">
              <a:lumMod val="95000"/>
            </a:schemeClr>
          </a:solidFill>
        </p:spPr>
        <p:txBody>
          <a:bodyPr>
            <a:normAutofit/>
          </a:bodyPr>
          <a:lstStyle>
            <a:lvl1pPr>
              <a:defRPr sz="2101"/>
            </a:lvl1pPr>
          </a:lstStyle>
          <a:p>
            <a:endParaRPr lang="en-US" dirty="0"/>
          </a:p>
        </p:txBody>
      </p:sp>
      <p:sp>
        <p:nvSpPr>
          <p:cNvPr id="15" name="Text Placeholder 2">
            <a:extLst>
              <a:ext uri="{FF2B5EF4-FFF2-40B4-BE49-F238E27FC236}">
                <a16:creationId xmlns:a16="http://schemas.microsoft.com/office/drawing/2014/main" id="{9A029570-4CDD-CF45-A71C-CABAD5FA3350}"/>
              </a:ext>
            </a:extLst>
          </p:cNvPr>
          <p:cNvSpPr>
            <a:spLocks noGrp="1"/>
          </p:cNvSpPr>
          <p:nvPr>
            <p:ph type="body" sz="quarter" idx="13" hasCustomPrompt="1"/>
          </p:nvPr>
        </p:nvSpPr>
        <p:spPr>
          <a:xfrm>
            <a:off x="11231004" y="4192284"/>
            <a:ext cx="11115177" cy="1904100"/>
          </a:xfrm>
          <a:prstGeom prst="rect">
            <a:avLst/>
          </a:prstGeom>
        </p:spPr>
        <p:txBody>
          <a:bodyPr/>
          <a:lstStyle>
            <a:lvl1pPr marL="0" indent="0" algn="l">
              <a:lnSpc>
                <a:spcPct val="100000"/>
              </a:lnSpc>
              <a:buNone/>
              <a:defRPr sz="4799" b="0" i="0">
                <a:solidFill>
                  <a:schemeClr val="tx2"/>
                </a:solidFill>
                <a:latin typeface="Arial" panose="020B0604020202020204" pitchFamily="34" charset="0"/>
                <a:cs typeface="Arial" panose="020B0604020202020204" pitchFamily="34" charset="0"/>
              </a:defRPr>
            </a:lvl1pPr>
          </a:lstStyle>
          <a:p>
            <a:pPr lvl="0"/>
            <a:r>
              <a:rPr lang="en-US" dirty="0"/>
              <a:t>Click to add text</a:t>
            </a:r>
          </a:p>
        </p:txBody>
      </p:sp>
      <p:sp>
        <p:nvSpPr>
          <p:cNvPr id="16" name="Date Placeholder 1">
            <a:extLst>
              <a:ext uri="{FF2B5EF4-FFF2-40B4-BE49-F238E27FC236}">
                <a16:creationId xmlns:a16="http://schemas.microsoft.com/office/drawing/2014/main" id="{B3E62C29-3FF8-B34A-B6F5-9A6633780EE9}"/>
              </a:ext>
            </a:extLst>
          </p:cNvPr>
          <p:cNvSpPr>
            <a:spLocks noGrp="1"/>
          </p:cNvSpPr>
          <p:nvPr>
            <p:ph type="dt" sz="half" idx="15"/>
          </p:nvPr>
        </p:nvSpPr>
        <p:spPr>
          <a:xfrm>
            <a:off x="2546151" y="13039272"/>
            <a:ext cx="21264273" cy="676728"/>
          </a:xfrm>
        </p:spPr>
        <p:txBody>
          <a:bodyPr/>
          <a:lstStyle/>
          <a:p>
            <a:r>
              <a:rPr lang="en-US" dirty="0"/>
              <a:t>Click Insert&gt;Header &amp; Footer&gt; Fixed&gt; change this text to the title of your presentation and click Apply to All</a:t>
            </a:r>
          </a:p>
        </p:txBody>
      </p:sp>
      <p:sp>
        <p:nvSpPr>
          <p:cNvPr id="17" name="Slide Number Placeholder 2">
            <a:extLst>
              <a:ext uri="{FF2B5EF4-FFF2-40B4-BE49-F238E27FC236}">
                <a16:creationId xmlns:a16="http://schemas.microsoft.com/office/drawing/2014/main" id="{69229F38-BE8F-724F-9E92-31DBE6A984E8}"/>
              </a:ext>
            </a:extLst>
          </p:cNvPr>
          <p:cNvSpPr>
            <a:spLocks noGrp="1"/>
          </p:cNvSpPr>
          <p:nvPr>
            <p:ph type="sldNum" sz="quarter" idx="16"/>
          </p:nvPr>
        </p:nvSpPr>
        <p:spPr>
          <a:xfrm>
            <a:off x="1819352" y="13039272"/>
            <a:ext cx="1303424" cy="676728"/>
          </a:xfrm>
        </p:spPr>
        <p:txBody>
          <a:bodyPr/>
          <a:lstStyle/>
          <a:p>
            <a:fld id="{FC1D1ACA-FB83-934A-8F4B-0DD1CC60E8BD}" type="slidenum">
              <a:rPr lang="en-US" smtClean="0"/>
              <a:pPr/>
              <a:t>‹#›</a:t>
            </a:fld>
            <a:r>
              <a:rPr lang="en-US" dirty="0"/>
              <a:t> |</a:t>
            </a:r>
          </a:p>
        </p:txBody>
      </p:sp>
    </p:spTree>
    <p:extLst>
      <p:ext uri="{BB962C8B-B14F-4D97-AF65-F5344CB8AC3E}">
        <p14:creationId xmlns:p14="http://schemas.microsoft.com/office/powerpoint/2010/main" val="41468390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Title Placeholder 2">
            <a:extLst>
              <a:ext uri="{FF2B5EF4-FFF2-40B4-BE49-F238E27FC236}">
                <a16:creationId xmlns:a16="http://schemas.microsoft.com/office/drawing/2014/main" id="{B4EFD849-C365-334D-BDCA-F018588D634D}"/>
              </a:ext>
            </a:extLst>
          </p:cNvPr>
          <p:cNvSpPr>
            <a:spLocks noGrp="1"/>
          </p:cNvSpPr>
          <p:nvPr>
            <p:ph type="title" hasCustomPrompt="1"/>
          </p:nvPr>
        </p:nvSpPr>
        <p:spPr>
          <a:xfrm>
            <a:off x="1838763" y="1621558"/>
            <a:ext cx="20507418" cy="1937572"/>
          </a:xfrm>
          <a:prstGeom prst="rect">
            <a:avLst/>
          </a:prstGeom>
        </p:spPr>
        <p:txBody>
          <a:bodyPr vert="horz" lIns="91440" tIns="45720" rIns="91440" bIns="45720" rtlCol="0" anchor="b">
            <a:normAutofit/>
          </a:bodyPr>
          <a:lstStyle>
            <a:lvl1pPr algn="ctr">
              <a:defRPr sz="7198">
                <a:solidFill>
                  <a:srgbClr val="223267"/>
                </a:solidFill>
                <a:latin typeface="Arial" panose="020B0604020202020204" pitchFamily="34" charset="0"/>
                <a:cs typeface="Arial" panose="020B0604020202020204" pitchFamily="34" charset="0"/>
              </a:defRPr>
            </a:lvl1pPr>
          </a:lstStyle>
          <a:p>
            <a:r>
              <a:rPr lang="en-US" dirty="0"/>
              <a:t>CLICK TO EDIT TITLE</a:t>
            </a:r>
          </a:p>
        </p:txBody>
      </p:sp>
      <p:pic>
        <p:nvPicPr>
          <p:cNvPr id="8" name="Picture 7">
            <a:extLst>
              <a:ext uri="{FF2B5EF4-FFF2-40B4-BE49-F238E27FC236}">
                <a16:creationId xmlns:a16="http://schemas.microsoft.com/office/drawing/2014/main" id="{93C72091-4EE0-7B4D-8492-0C9233158F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9213" y="257372"/>
            <a:ext cx="4145860" cy="731032"/>
          </a:xfrm>
          <a:prstGeom prst="rect">
            <a:avLst/>
          </a:prstGeom>
        </p:spPr>
      </p:pic>
      <p:sp>
        <p:nvSpPr>
          <p:cNvPr id="12" name="Rectangle 11">
            <a:extLst>
              <a:ext uri="{FF2B5EF4-FFF2-40B4-BE49-F238E27FC236}">
                <a16:creationId xmlns:a16="http://schemas.microsoft.com/office/drawing/2014/main" id="{F3EE4704-4F68-B841-844C-29FF23A3E58B}"/>
              </a:ext>
            </a:extLst>
          </p:cNvPr>
          <p:cNvSpPr/>
          <p:nvPr/>
        </p:nvSpPr>
        <p:spPr>
          <a:xfrm>
            <a:off x="11698484" y="1667294"/>
            <a:ext cx="980683" cy="106320"/>
          </a:xfrm>
          <a:prstGeom prst="rect">
            <a:avLst/>
          </a:prstGeom>
          <a:solidFill>
            <a:srgbClr val="012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5" name="Text Placeholder 2">
            <a:extLst>
              <a:ext uri="{FF2B5EF4-FFF2-40B4-BE49-F238E27FC236}">
                <a16:creationId xmlns:a16="http://schemas.microsoft.com/office/drawing/2014/main" id="{9A029570-4CDD-CF45-A71C-CABAD5FA3350}"/>
              </a:ext>
            </a:extLst>
          </p:cNvPr>
          <p:cNvSpPr>
            <a:spLocks noGrp="1"/>
          </p:cNvSpPr>
          <p:nvPr>
            <p:ph type="body" sz="quarter" idx="13" hasCustomPrompt="1"/>
          </p:nvPr>
        </p:nvSpPr>
        <p:spPr>
          <a:xfrm>
            <a:off x="1838763" y="4192284"/>
            <a:ext cx="20507418" cy="9108080"/>
          </a:xfrm>
          <a:prstGeom prst="rect">
            <a:avLst/>
          </a:prstGeom>
        </p:spPr>
        <p:txBody>
          <a:bodyPr/>
          <a:lstStyle>
            <a:lvl1pPr marL="0" indent="0" algn="l">
              <a:lnSpc>
                <a:spcPct val="100000"/>
              </a:lnSpc>
              <a:buNone/>
              <a:defRPr sz="4799" b="0" i="0">
                <a:solidFill>
                  <a:schemeClr val="tx2"/>
                </a:solidFill>
                <a:latin typeface="Arial" panose="020B0604020202020204" pitchFamily="34" charset="0"/>
                <a:cs typeface="Arial" panose="020B0604020202020204" pitchFamily="34" charset="0"/>
              </a:defRPr>
            </a:lvl1pPr>
          </a:lstStyle>
          <a:p>
            <a:pPr lvl="0"/>
            <a:r>
              <a:rPr lang="en-US" dirty="0"/>
              <a:t>Click to add text</a:t>
            </a:r>
          </a:p>
        </p:txBody>
      </p:sp>
    </p:spTree>
    <p:extLst>
      <p:ext uri="{BB962C8B-B14F-4D97-AF65-F5344CB8AC3E}">
        <p14:creationId xmlns:p14="http://schemas.microsoft.com/office/powerpoint/2010/main" val="3082040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Title Placeholder 2">
            <a:extLst>
              <a:ext uri="{FF2B5EF4-FFF2-40B4-BE49-F238E27FC236}">
                <a16:creationId xmlns:a16="http://schemas.microsoft.com/office/drawing/2014/main" id="{B4EFD849-C365-334D-BDCA-F018588D634D}"/>
              </a:ext>
            </a:extLst>
          </p:cNvPr>
          <p:cNvSpPr>
            <a:spLocks noGrp="1"/>
          </p:cNvSpPr>
          <p:nvPr>
            <p:ph type="title" hasCustomPrompt="1"/>
          </p:nvPr>
        </p:nvSpPr>
        <p:spPr>
          <a:xfrm>
            <a:off x="1838763" y="1621558"/>
            <a:ext cx="20507418" cy="1937572"/>
          </a:xfrm>
          <a:prstGeom prst="rect">
            <a:avLst/>
          </a:prstGeom>
        </p:spPr>
        <p:txBody>
          <a:bodyPr vert="horz" lIns="91440" tIns="45720" rIns="91440" bIns="45720" rtlCol="0" anchor="b">
            <a:normAutofit/>
          </a:bodyPr>
          <a:lstStyle>
            <a:lvl1pPr algn="ctr">
              <a:defRPr sz="7198">
                <a:solidFill>
                  <a:srgbClr val="223267"/>
                </a:solidFill>
                <a:latin typeface="Arial" panose="020B0604020202020204" pitchFamily="34" charset="0"/>
                <a:cs typeface="Arial" panose="020B0604020202020204" pitchFamily="34" charset="0"/>
              </a:defRPr>
            </a:lvl1pPr>
          </a:lstStyle>
          <a:p>
            <a:r>
              <a:rPr lang="en-US" dirty="0"/>
              <a:t>CLICK TO EDIT TITLE</a:t>
            </a:r>
          </a:p>
        </p:txBody>
      </p:sp>
      <p:pic>
        <p:nvPicPr>
          <p:cNvPr id="8" name="Picture 7">
            <a:extLst>
              <a:ext uri="{FF2B5EF4-FFF2-40B4-BE49-F238E27FC236}">
                <a16:creationId xmlns:a16="http://schemas.microsoft.com/office/drawing/2014/main" id="{93C72091-4EE0-7B4D-8492-0C9233158F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9213" y="257372"/>
            <a:ext cx="4145860" cy="731032"/>
          </a:xfrm>
          <a:prstGeom prst="rect">
            <a:avLst/>
          </a:prstGeom>
        </p:spPr>
      </p:pic>
      <p:sp>
        <p:nvSpPr>
          <p:cNvPr id="12" name="Rectangle 11">
            <a:extLst>
              <a:ext uri="{FF2B5EF4-FFF2-40B4-BE49-F238E27FC236}">
                <a16:creationId xmlns:a16="http://schemas.microsoft.com/office/drawing/2014/main" id="{F3EE4704-4F68-B841-844C-29FF23A3E58B}"/>
              </a:ext>
            </a:extLst>
          </p:cNvPr>
          <p:cNvSpPr/>
          <p:nvPr/>
        </p:nvSpPr>
        <p:spPr>
          <a:xfrm>
            <a:off x="11698484" y="1667294"/>
            <a:ext cx="980683" cy="106320"/>
          </a:xfrm>
          <a:prstGeom prst="rect">
            <a:avLst/>
          </a:prstGeom>
          <a:solidFill>
            <a:srgbClr val="012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3" name="Picture Placeholder 8">
            <a:extLst>
              <a:ext uri="{FF2B5EF4-FFF2-40B4-BE49-F238E27FC236}">
                <a16:creationId xmlns:a16="http://schemas.microsoft.com/office/drawing/2014/main" id="{B3AEC64B-7A26-2041-A232-5FD47D397936}"/>
              </a:ext>
            </a:extLst>
          </p:cNvPr>
          <p:cNvSpPr>
            <a:spLocks noGrp="1"/>
          </p:cNvSpPr>
          <p:nvPr>
            <p:ph type="pic" sz="quarter" idx="14"/>
          </p:nvPr>
        </p:nvSpPr>
        <p:spPr>
          <a:xfrm>
            <a:off x="13728821" y="4192285"/>
            <a:ext cx="8617361" cy="8617358"/>
          </a:xfrm>
          <a:prstGeom prst="rect">
            <a:avLst/>
          </a:prstGeom>
          <a:solidFill>
            <a:schemeClr val="bg1">
              <a:lumMod val="95000"/>
            </a:schemeClr>
          </a:solidFill>
        </p:spPr>
        <p:txBody>
          <a:bodyPr>
            <a:normAutofit/>
          </a:bodyPr>
          <a:lstStyle>
            <a:lvl1pPr>
              <a:defRPr sz="2101"/>
            </a:lvl1pPr>
          </a:lstStyle>
          <a:p>
            <a:endParaRPr lang="en-US" dirty="0"/>
          </a:p>
        </p:txBody>
      </p:sp>
      <p:sp>
        <p:nvSpPr>
          <p:cNvPr id="15" name="Text Placeholder 2">
            <a:extLst>
              <a:ext uri="{FF2B5EF4-FFF2-40B4-BE49-F238E27FC236}">
                <a16:creationId xmlns:a16="http://schemas.microsoft.com/office/drawing/2014/main" id="{9A029570-4CDD-CF45-A71C-CABAD5FA3350}"/>
              </a:ext>
            </a:extLst>
          </p:cNvPr>
          <p:cNvSpPr>
            <a:spLocks noGrp="1"/>
          </p:cNvSpPr>
          <p:nvPr>
            <p:ph type="body" sz="quarter" idx="13" hasCustomPrompt="1"/>
          </p:nvPr>
        </p:nvSpPr>
        <p:spPr>
          <a:xfrm>
            <a:off x="1838763" y="4192284"/>
            <a:ext cx="11115177" cy="1904100"/>
          </a:xfrm>
          <a:prstGeom prst="rect">
            <a:avLst/>
          </a:prstGeom>
        </p:spPr>
        <p:txBody>
          <a:bodyPr/>
          <a:lstStyle>
            <a:lvl1pPr marL="0" indent="0" algn="l">
              <a:lnSpc>
                <a:spcPct val="100000"/>
              </a:lnSpc>
              <a:buNone/>
              <a:defRPr sz="4799" b="0" i="0">
                <a:solidFill>
                  <a:schemeClr val="tx2"/>
                </a:solidFill>
                <a:latin typeface="Arial" panose="020B0604020202020204" pitchFamily="34" charset="0"/>
                <a:cs typeface="Arial" panose="020B0604020202020204" pitchFamily="34" charset="0"/>
              </a:defRPr>
            </a:lvl1pPr>
          </a:lstStyle>
          <a:p>
            <a:pPr lvl="0"/>
            <a:r>
              <a:rPr lang="en-US" dirty="0"/>
              <a:t>Click to add text</a:t>
            </a:r>
          </a:p>
        </p:txBody>
      </p:sp>
    </p:spTree>
    <p:extLst>
      <p:ext uri="{BB962C8B-B14F-4D97-AF65-F5344CB8AC3E}">
        <p14:creationId xmlns:p14="http://schemas.microsoft.com/office/powerpoint/2010/main" val="519656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AB9E5226-C1FF-1142-9548-20373E215093}"/>
              </a:ext>
            </a:extLst>
          </p:cNvPr>
          <p:cNvSpPr>
            <a:spLocks noGrp="1"/>
          </p:cNvSpPr>
          <p:nvPr>
            <p:ph type="pic" sz="quarter" idx="15"/>
          </p:nvPr>
        </p:nvSpPr>
        <p:spPr>
          <a:xfrm>
            <a:off x="1163480" y="2254712"/>
            <a:ext cx="10083483" cy="10771572"/>
          </a:xfrm>
          <a:prstGeom prst="rect">
            <a:avLst/>
          </a:prstGeom>
          <a:solidFill>
            <a:schemeClr val="bg1">
              <a:lumMod val="95000"/>
            </a:schemeClr>
          </a:solidFill>
        </p:spPr>
        <p:txBody>
          <a:bodyPr>
            <a:normAutofit/>
          </a:bodyPr>
          <a:lstStyle>
            <a:lvl1pPr>
              <a:defRPr sz="2101"/>
            </a:lvl1pPr>
          </a:lstStyle>
          <a:p>
            <a:endParaRPr lang="en-US" dirty="0"/>
          </a:p>
        </p:txBody>
      </p:sp>
      <p:sp>
        <p:nvSpPr>
          <p:cNvPr id="6" name="Title Placeholder 2">
            <a:extLst>
              <a:ext uri="{FF2B5EF4-FFF2-40B4-BE49-F238E27FC236}">
                <a16:creationId xmlns:a16="http://schemas.microsoft.com/office/drawing/2014/main" id="{B4EFD849-C365-334D-BDCA-F018588D634D}"/>
              </a:ext>
            </a:extLst>
          </p:cNvPr>
          <p:cNvSpPr>
            <a:spLocks noGrp="1"/>
          </p:cNvSpPr>
          <p:nvPr>
            <p:ph type="title" hasCustomPrompt="1"/>
          </p:nvPr>
        </p:nvSpPr>
        <p:spPr>
          <a:xfrm>
            <a:off x="11911809" y="2254712"/>
            <a:ext cx="10351999" cy="1937572"/>
          </a:xfrm>
          <a:prstGeom prst="rect">
            <a:avLst/>
          </a:prstGeom>
        </p:spPr>
        <p:txBody>
          <a:bodyPr vert="horz" lIns="91440" tIns="45720" rIns="91440" bIns="45720" rtlCol="0" anchor="b">
            <a:normAutofit/>
          </a:bodyPr>
          <a:lstStyle>
            <a:lvl1pPr algn="l">
              <a:defRPr sz="7198">
                <a:solidFill>
                  <a:srgbClr val="223267"/>
                </a:solidFill>
                <a:latin typeface="Arial" panose="020B0604020202020204" pitchFamily="34" charset="0"/>
                <a:cs typeface="Arial" panose="020B0604020202020204" pitchFamily="34" charset="0"/>
              </a:defRPr>
            </a:lvl1pPr>
          </a:lstStyle>
          <a:p>
            <a:r>
              <a:rPr lang="en-US" dirty="0"/>
              <a:t>CLICK TO EDIT TITLE</a:t>
            </a:r>
          </a:p>
        </p:txBody>
      </p:sp>
      <p:sp>
        <p:nvSpPr>
          <p:cNvPr id="12" name="Rectangle 11">
            <a:extLst>
              <a:ext uri="{FF2B5EF4-FFF2-40B4-BE49-F238E27FC236}">
                <a16:creationId xmlns:a16="http://schemas.microsoft.com/office/drawing/2014/main" id="{F3EE4704-4F68-B841-844C-29FF23A3E58B}"/>
              </a:ext>
            </a:extLst>
          </p:cNvPr>
          <p:cNvSpPr/>
          <p:nvPr/>
        </p:nvSpPr>
        <p:spPr>
          <a:xfrm>
            <a:off x="11911808" y="2254712"/>
            <a:ext cx="980683" cy="106320"/>
          </a:xfrm>
          <a:prstGeom prst="rect">
            <a:avLst/>
          </a:prstGeom>
          <a:solidFill>
            <a:srgbClr val="012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5" name="Text Placeholder 2">
            <a:extLst>
              <a:ext uri="{FF2B5EF4-FFF2-40B4-BE49-F238E27FC236}">
                <a16:creationId xmlns:a16="http://schemas.microsoft.com/office/drawing/2014/main" id="{9A029570-4CDD-CF45-A71C-CABAD5FA3350}"/>
              </a:ext>
            </a:extLst>
          </p:cNvPr>
          <p:cNvSpPr>
            <a:spLocks noGrp="1"/>
          </p:cNvSpPr>
          <p:nvPr>
            <p:ph type="body" sz="quarter" idx="13" hasCustomPrompt="1"/>
          </p:nvPr>
        </p:nvSpPr>
        <p:spPr>
          <a:xfrm>
            <a:off x="11911808" y="4693476"/>
            <a:ext cx="11939508" cy="8332808"/>
          </a:xfrm>
          <a:prstGeom prst="rect">
            <a:avLst/>
          </a:prstGeom>
        </p:spPr>
        <p:txBody>
          <a:bodyPr/>
          <a:lstStyle>
            <a:lvl1pPr marL="0" indent="0" algn="l">
              <a:lnSpc>
                <a:spcPct val="100000"/>
              </a:lnSpc>
              <a:buNone/>
              <a:defRPr sz="4799" b="0" i="0">
                <a:solidFill>
                  <a:schemeClr val="tx2"/>
                </a:solidFill>
                <a:latin typeface="Arial" panose="020B0604020202020204" pitchFamily="34" charset="0"/>
                <a:cs typeface="Arial" panose="020B0604020202020204" pitchFamily="34" charset="0"/>
              </a:defRPr>
            </a:lvl1pPr>
          </a:lstStyle>
          <a:p>
            <a:pPr lvl="0"/>
            <a:r>
              <a:rPr lang="en-US" dirty="0"/>
              <a:t>Click to add text</a:t>
            </a:r>
          </a:p>
        </p:txBody>
      </p:sp>
      <p:pic>
        <p:nvPicPr>
          <p:cNvPr id="8" name="Picture 7">
            <a:extLst>
              <a:ext uri="{FF2B5EF4-FFF2-40B4-BE49-F238E27FC236}">
                <a16:creationId xmlns:a16="http://schemas.microsoft.com/office/drawing/2014/main" id="{93C72091-4EE0-7B4D-8492-0C9233158F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9213" y="257372"/>
            <a:ext cx="4145860" cy="731032"/>
          </a:xfrm>
          <a:prstGeom prst="rect">
            <a:avLst/>
          </a:prstGeom>
        </p:spPr>
      </p:pic>
    </p:spTree>
    <p:extLst>
      <p:ext uri="{BB962C8B-B14F-4D97-AF65-F5344CB8AC3E}">
        <p14:creationId xmlns:p14="http://schemas.microsoft.com/office/powerpoint/2010/main" val="32919442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Title Placeholder 2">
            <a:extLst>
              <a:ext uri="{FF2B5EF4-FFF2-40B4-BE49-F238E27FC236}">
                <a16:creationId xmlns:a16="http://schemas.microsoft.com/office/drawing/2014/main" id="{B4EFD849-C365-334D-BDCA-F018588D634D}"/>
              </a:ext>
            </a:extLst>
          </p:cNvPr>
          <p:cNvSpPr>
            <a:spLocks noGrp="1"/>
          </p:cNvSpPr>
          <p:nvPr>
            <p:ph type="title" hasCustomPrompt="1"/>
          </p:nvPr>
        </p:nvSpPr>
        <p:spPr>
          <a:xfrm>
            <a:off x="443233" y="2088458"/>
            <a:ext cx="10351999" cy="1937572"/>
          </a:xfrm>
          <a:prstGeom prst="rect">
            <a:avLst/>
          </a:prstGeom>
        </p:spPr>
        <p:txBody>
          <a:bodyPr vert="horz" lIns="91440" tIns="45720" rIns="91440" bIns="45720" rtlCol="0" anchor="b">
            <a:normAutofit/>
          </a:bodyPr>
          <a:lstStyle>
            <a:lvl1pPr algn="l">
              <a:defRPr sz="7198">
                <a:solidFill>
                  <a:srgbClr val="223267"/>
                </a:solidFill>
                <a:latin typeface="Arial" panose="020B0604020202020204" pitchFamily="34" charset="0"/>
                <a:cs typeface="Arial" panose="020B0604020202020204" pitchFamily="34" charset="0"/>
              </a:defRPr>
            </a:lvl1pPr>
          </a:lstStyle>
          <a:p>
            <a:r>
              <a:rPr lang="en-US" dirty="0"/>
              <a:t>CLICK TO EDIT TITLE</a:t>
            </a:r>
          </a:p>
        </p:txBody>
      </p:sp>
      <p:sp>
        <p:nvSpPr>
          <p:cNvPr id="12" name="Rectangle 11">
            <a:extLst>
              <a:ext uri="{FF2B5EF4-FFF2-40B4-BE49-F238E27FC236}">
                <a16:creationId xmlns:a16="http://schemas.microsoft.com/office/drawing/2014/main" id="{F3EE4704-4F68-B841-844C-29FF23A3E58B}"/>
              </a:ext>
            </a:extLst>
          </p:cNvPr>
          <p:cNvSpPr/>
          <p:nvPr/>
        </p:nvSpPr>
        <p:spPr>
          <a:xfrm>
            <a:off x="443231" y="2088458"/>
            <a:ext cx="980683" cy="106320"/>
          </a:xfrm>
          <a:prstGeom prst="rect">
            <a:avLst/>
          </a:prstGeom>
          <a:solidFill>
            <a:srgbClr val="012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5" name="Text Placeholder 2">
            <a:extLst>
              <a:ext uri="{FF2B5EF4-FFF2-40B4-BE49-F238E27FC236}">
                <a16:creationId xmlns:a16="http://schemas.microsoft.com/office/drawing/2014/main" id="{9A029570-4CDD-CF45-A71C-CABAD5FA3350}"/>
              </a:ext>
            </a:extLst>
          </p:cNvPr>
          <p:cNvSpPr>
            <a:spLocks noGrp="1"/>
          </p:cNvSpPr>
          <p:nvPr>
            <p:ph type="body" sz="quarter" idx="13" hasCustomPrompt="1"/>
          </p:nvPr>
        </p:nvSpPr>
        <p:spPr>
          <a:xfrm>
            <a:off x="443232" y="4527222"/>
            <a:ext cx="10352001" cy="8332808"/>
          </a:xfrm>
          <a:prstGeom prst="rect">
            <a:avLst/>
          </a:prstGeom>
        </p:spPr>
        <p:txBody>
          <a:bodyPr/>
          <a:lstStyle>
            <a:lvl1pPr marL="0" indent="0" algn="l">
              <a:lnSpc>
                <a:spcPct val="100000"/>
              </a:lnSpc>
              <a:buNone/>
              <a:defRPr sz="4799" b="0" i="0">
                <a:solidFill>
                  <a:schemeClr val="tx2"/>
                </a:solidFill>
                <a:latin typeface="Arial" panose="020B0604020202020204" pitchFamily="34" charset="0"/>
                <a:cs typeface="Arial" panose="020B0604020202020204" pitchFamily="34" charset="0"/>
              </a:defRPr>
            </a:lvl1pPr>
          </a:lstStyle>
          <a:p>
            <a:pPr lvl="0"/>
            <a:r>
              <a:rPr lang="en-US" dirty="0"/>
              <a:t>Click to add text</a:t>
            </a:r>
          </a:p>
        </p:txBody>
      </p:sp>
      <p:pic>
        <p:nvPicPr>
          <p:cNvPr id="8" name="Picture 7">
            <a:extLst>
              <a:ext uri="{FF2B5EF4-FFF2-40B4-BE49-F238E27FC236}">
                <a16:creationId xmlns:a16="http://schemas.microsoft.com/office/drawing/2014/main" id="{93C72091-4EE0-7B4D-8492-0C9233158F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9213" y="257372"/>
            <a:ext cx="4145860" cy="731032"/>
          </a:xfrm>
          <a:prstGeom prst="rect">
            <a:avLst/>
          </a:prstGeom>
        </p:spPr>
      </p:pic>
      <p:sp>
        <p:nvSpPr>
          <p:cNvPr id="11" name="Picture Placeholder 8">
            <a:extLst>
              <a:ext uri="{FF2B5EF4-FFF2-40B4-BE49-F238E27FC236}">
                <a16:creationId xmlns:a16="http://schemas.microsoft.com/office/drawing/2014/main" id="{85361611-0187-294A-9B4B-D2DD1B6AA232}"/>
              </a:ext>
            </a:extLst>
          </p:cNvPr>
          <p:cNvSpPr>
            <a:spLocks noGrp="1"/>
          </p:cNvSpPr>
          <p:nvPr>
            <p:ph type="pic" sz="quarter" idx="15"/>
          </p:nvPr>
        </p:nvSpPr>
        <p:spPr>
          <a:xfrm>
            <a:off x="11537830" y="0"/>
            <a:ext cx="12839821" cy="13716000"/>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24134353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D73F9D58-3E08-B546-9881-7801BAE3B68A}"/>
              </a:ext>
            </a:extLst>
          </p:cNvPr>
          <p:cNvSpPr>
            <a:spLocks noGrp="1"/>
          </p:cNvSpPr>
          <p:nvPr>
            <p:ph type="pic" sz="quarter" idx="14"/>
          </p:nvPr>
        </p:nvSpPr>
        <p:spPr>
          <a:xfrm>
            <a:off x="-1" y="1"/>
            <a:ext cx="24377652" cy="7249886"/>
          </a:xfrm>
          <a:prstGeom prst="rect">
            <a:avLst/>
          </a:prstGeom>
          <a:solidFill>
            <a:schemeClr val="bg1">
              <a:lumMod val="95000"/>
            </a:schemeClr>
          </a:solidFill>
        </p:spPr>
        <p:txBody>
          <a:bodyPr>
            <a:normAutofit/>
          </a:bodyPr>
          <a:lstStyle>
            <a:lvl1pPr>
              <a:defRPr sz="2101"/>
            </a:lvl1pPr>
          </a:lstStyle>
          <a:p>
            <a:endParaRPr lang="en-US" dirty="0"/>
          </a:p>
        </p:txBody>
      </p:sp>
      <p:sp>
        <p:nvSpPr>
          <p:cNvPr id="4" name="Title Placeholder 2">
            <a:extLst>
              <a:ext uri="{FF2B5EF4-FFF2-40B4-BE49-F238E27FC236}">
                <a16:creationId xmlns:a16="http://schemas.microsoft.com/office/drawing/2014/main" id="{65C7E2FA-C9C0-6148-BADD-A7CCE0DD9692}"/>
              </a:ext>
            </a:extLst>
          </p:cNvPr>
          <p:cNvSpPr>
            <a:spLocks noGrp="1"/>
          </p:cNvSpPr>
          <p:nvPr>
            <p:ph type="title" hasCustomPrompt="1"/>
          </p:nvPr>
        </p:nvSpPr>
        <p:spPr>
          <a:xfrm>
            <a:off x="443231" y="9086172"/>
            <a:ext cx="6804767" cy="1937572"/>
          </a:xfrm>
          <a:prstGeom prst="rect">
            <a:avLst/>
          </a:prstGeom>
        </p:spPr>
        <p:txBody>
          <a:bodyPr vert="horz" lIns="91440" tIns="45720" rIns="91440" bIns="45720" rtlCol="0" anchor="b">
            <a:normAutofit/>
          </a:bodyPr>
          <a:lstStyle>
            <a:lvl1pPr algn="l">
              <a:defRPr sz="7198">
                <a:solidFill>
                  <a:srgbClr val="223267"/>
                </a:solidFill>
                <a:latin typeface="Arial" panose="020B0604020202020204" pitchFamily="34" charset="0"/>
                <a:cs typeface="Arial" panose="020B0604020202020204" pitchFamily="34" charset="0"/>
              </a:defRPr>
            </a:lvl1pPr>
          </a:lstStyle>
          <a:p>
            <a:r>
              <a:rPr lang="en-US" dirty="0"/>
              <a:t>CLICK TO EDIT TITLE</a:t>
            </a:r>
          </a:p>
        </p:txBody>
      </p:sp>
      <p:sp>
        <p:nvSpPr>
          <p:cNvPr id="5" name="Rectangle 4">
            <a:extLst>
              <a:ext uri="{FF2B5EF4-FFF2-40B4-BE49-F238E27FC236}">
                <a16:creationId xmlns:a16="http://schemas.microsoft.com/office/drawing/2014/main" id="{CCBCB842-A27C-8F43-B0E5-C42050376376}"/>
              </a:ext>
            </a:extLst>
          </p:cNvPr>
          <p:cNvSpPr/>
          <p:nvPr userDrawn="1"/>
        </p:nvSpPr>
        <p:spPr>
          <a:xfrm>
            <a:off x="410582" y="8619886"/>
            <a:ext cx="980683" cy="106320"/>
          </a:xfrm>
          <a:prstGeom prst="rect">
            <a:avLst/>
          </a:prstGeom>
          <a:solidFill>
            <a:srgbClr val="012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7" name="Text Placeholder 2">
            <a:extLst>
              <a:ext uri="{FF2B5EF4-FFF2-40B4-BE49-F238E27FC236}">
                <a16:creationId xmlns:a16="http://schemas.microsoft.com/office/drawing/2014/main" id="{36AF6311-63DE-134E-885C-1A24EEE71466}"/>
              </a:ext>
            </a:extLst>
          </p:cNvPr>
          <p:cNvSpPr>
            <a:spLocks noGrp="1"/>
          </p:cNvSpPr>
          <p:nvPr>
            <p:ph type="body" sz="quarter" idx="13" hasCustomPrompt="1"/>
          </p:nvPr>
        </p:nvSpPr>
        <p:spPr>
          <a:xfrm>
            <a:off x="8855698" y="7727625"/>
            <a:ext cx="14847215" cy="5863438"/>
          </a:xfrm>
          <a:prstGeom prst="rect">
            <a:avLst/>
          </a:prstGeom>
        </p:spPr>
        <p:txBody>
          <a:bodyPr/>
          <a:lstStyle>
            <a:lvl1pPr marL="0" indent="0" algn="l">
              <a:lnSpc>
                <a:spcPct val="100000"/>
              </a:lnSpc>
              <a:buNone/>
              <a:defRPr sz="4799" b="0" i="0">
                <a:solidFill>
                  <a:schemeClr val="tx2"/>
                </a:solidFill>
                <a:latin typeface="Arial" panose="020B0604020202020204" pitchFamily="34" charset="0"/>
                <a:cs typeface="Arial" panose="020B0604020202020204" pitchFamily="34" charset="0"/>
              </a:defRPr>
            </a:lvl1pPr>
          </a:lstStyle>
          <a:p>
            <a:pPr lvl="0"/>
            <a:r>
              <a:rPr lang="en-US" dirty="0"/>
              <a:t>Click to add text</a:t>
            </a:r>
          </a:p>
        </p:txBody>
      </p:sp>
      <p:pic>
        <p:nvPicPr>
          <p:cNvPr id="8" name="Picture 7">
            <a:extLst>
              <a:ext uri="{FF2B5EF4-FFF2-40B4-BE49-F238E27FC236}">
                <a16:creationId xmlns:a16="http://schemas.microsoft.com/office/drawing/2014/main" id="{01C10CC5-3597-914F-BB1E-66A77D5138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3231" y="12860030"/>
            <a:ext cx="4145860" cy="731032"/>
          </a:xfrm>
          <a:prstGeom prst="rect">
            <a:avLst/>
          </a:prstGeom>
        </p:spPr>
      </p:pic>
    </p:spTree>
    <p:extLst>
      <p:ext uri="{BB962C8B-B14F-4D97-AF65-F5344CB8AC3E}">
        <p14:creationId xmlns:p14="http://schemas.microsoft.com/office/powerpoint/2010/main" val="416809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0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03E28642-D1A6-D34D-AF8A-38AB93435B70}"/>
              </a:ext>
            </a:extLst>
          </p:cNvPr>
          <p:cNvSpPr>
            <a:spLocks noGrp="1"/>
          </p:cNvSpPr>
          <p:nvPr>
            <p:ph type="pic" sz="quarter" idx="14"/>
          </p:nvPr>
        </p:nvSpPr>
        <p:spPr>
          <a:xfrm>
            <a:off x="1131359" y="7079201"/>
            <a:ext cx="7078132" cy="5423462"/>
          </a:xfrm>
          <a:prstGeom prst="rect">
            <a:avLst/>
          </a:prstGeom>
          <a:solidFill>
            <a:schemeClr val="bg1">
              <a:lumMod val="95000"/>
            </a:schemeClr>
          </a:solidFill>
        </p:spPr>
        <p:txBody>
          <a:bodyPr>
            <a:normAutofit/>
          </a:bodyPr>
          <a:lstStyle>
            <a:lvl1pPr>
              <a:defRPr sz="2101"/>
            </a:lvl1pPr>
          </a:lstStyle>
          <a:p>
            <a:endParaRPr lang="en-US" dirty="0"/>
          </a:p>
        </p:txBody>
      </p:sp>
      <p:sp>
        <p:nvSpPr>
          <p:cNvPr id="6" name="Picture Placeholder 8">
            <a:extLst>
              <a:ext uri="{FF2B5EF4-FFF2-40B4-BE49-F238E27FC236}">
                <a16:creationId xmlns:a16="http://schemas.microsoft.com/office/drawing/2014/main" id="{58AE8519-78FB-684C-9975-FBB1F19FAAD6}"/>
              </a:ext>
            </a:extLst>
          </p:cNvPr>
          <p:cNvSpPr>
            <a:spLocks noGrp="1"/>
          </p:cNvSpPr>
          <p:nvPr>
            <p:ph type="pic" sz="quarter" idx="15"/>
          </p:nvPr>
        </p:nvSpPr>
        <p:spPr>
          <a:xfrm>
            <a:off x="8649759" y="7079201"/>
            <a:ext cx="7078132" cy="5423462"/>
          </a:xfrm>
          <a:prstGeom prst="rect">
            <a:avLst/>
          </a:prstGeom>
          <a:solidFill>
            <a:schemeClr val="bg1">
              <a:lumMod val="95000"/>
            </a:schemeClr>
          </a:solidFill>
        </p:spPr>
        <p:txBody>
          <a:bodyPr>
            <a:normAutofit/>
          </a:bodyPr>
          <a:lstStyle>
            <a:lvl1pPr>
              <a:defRPr sz="2101"/>
            </a:lvl1pPr>
          </a:lstStyle>
          <a:p>
            <a:endParaRPr lang="en-US" dirty="0"/>
          </a:p>
        </p:txBody>
      </p:sp>
      <p:sp>
        <p:nvSpPr>
          <p:cNvPr id="8" name="Picture Placeholder 8">
            <a:extLst>
              <a:ext uri="{FF2B5EF4-FFF2-40B4-BE49-F238E27FC236}">
                <a16:creationId xmlns:a16="http://schemas.microsoft.com/office/drawing/2014/main" id="{CA58862C-B2CA-F448-9DE7-A8919CE5FCB0}"/>
              </a:ext>
            </a:extLst>
          </p:cNvPr>
          <p:cNvSpPr>
            <a:spLocks noGrp="1"/>
          </p:cNvSpPr>
          <p:nvPr>
            <p:ph type="pic" sz="quarter" idx="16"/>
          </p:nvPr>
        </p:nvSpPr>
        <p:spPr>
          <a:xfrm>
            <a:off x="16168159" y="7079201"/>
            <a:ext cx="7078132" cy="5423462"/>
          </a:xfrm>
          <a:prstGeom prst="rect">
            <a:avLst/>
          </a:prstGeom>
          <a:solidFill>
            <a:schemeClr val="bg1">
              <a:lumMod val="95000"/>
            </a:schemeClr>
          </a:solidFill>
        </p:spPr>
        <p:txBody>
          <a:bodyPr>
            <a:normAutofit/>
          </a:bodyPr>
          <a:lstStyle>
            <a:lvl1pPr>
              <a:defRPr sz="2101"/>
            </a:lvl1pPr>
          </a:lstStyle>
          <a:p>
            <a:endParaRPr lang="en-US" dirty="0"/>
          </a:p>
        </p:txBody>
      </p:sp>
      <p:sp>
        <p:nvSpPr>
          <p:cNvPr id="5" name="Title Placeholder 2">
            <a:extLst>
              <a:ext uri="{FF2B5EF4-FFF2-40B4-BE49-F238E27FC236}">
                <a16:creationId xmlns:a16="http://schemas.microsoft.com/office/drawing/2014/main" id="{889E2C9E-7CE9-5241-B915-51A3C9C88755}"/>
              </a:ext>
            </a:extLst>
          </p:cNvPr>
          <p:cNvSpPr>
            <a:spLocks noGrp="1"/>
          </p:cNvSpPr>
          <p:nvPr>
            <p:ph type="title" hasCustomPrompt="1"/>
          </p:nvPr>
        </p:nvSpPr>
        <p:spPr>
          <a:xfrm>
            <a:off x="1838763" y="1621558"/>
            <a:ext cx="20507418" cy="1937572"/>
          </a:xfrm>
          <a:prstGeom prst="rect">
            <a:avLst/>
          </a:prstGeom>
        </p:spPr>
        <p:txBody>
          <a:bodyPr vert="horz" lIns="91440" tIns="45720" rIns="91440" bIns="45720" rtlCol="0" anchor="b">
            <a:normAutofit/>
          </a:bodyPr>
          <a:lstStyle>
            <a:lvl1pPr algn="ctr">
              <a:defRPr sz="7198">
                <a:solidFill>
                  <a:srgbClr val="223267"/>
                </a:solidFill>
                <a:latin typeface="Arial" panose="020B0604020202020204" pitchFamily="34" charset="0"/>
                <a:cs typeface="Arial" panose="020B0604020202020204" pitchFamily="34" charset="0"/>
              </a:defRPr>
            </a:lvl1pPr>
          </a:lstStyle>
          <a:p>
            <a:r>
              <a:rPr lang="en-US" dirty="0"/>
              <a:t>CLICK TO EDIT TITLE</a:t>
            </a:r>
          </a:p>
        </p:txBody>
      </p:sp>
      <p:pic>
        <p:nvPicPr>
          <p:cNvPr id="9" name="Picture 8">
            <a:extLst>
              <a:ext uri="{FF2B5EF4-FFF2-40B4-BE49-F238E27FC236}">
                <a16:creationId xmlns:a16="http://schemas.microsoft.com/office/drawing/2014/main" id="{FE232A9E-3E99-C04D-8931-6A66D3864D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9213" y="257372"/>
            <a:ext cx="4145860" cy="731032"/>
          </a:xfrm>
          <a:prstGeom prst="rect">
            <a:avLst/>
          </a:prstGeom>
        </p:spPr>
      </p:pic>
      <p:sp>
        <p:nvSpPr>
          <p:cNvPr id="10" name="Rectangle 9">
            <a:extLst>
              <a:ext uri="{FF2B5EF4-FFF2-40B4-BE49-F238E27FC236}">
                <a16:creationId xmlns:a16="http://schemas.microsoft.com/office/drawing/2014/main" id="{7FD05797-7411-7645-87DD-F60E5CC061F8}"/>
              </a:ext>
            </a:extLst>
          </p:cNvPr>
          <p:cNvSpPr/>
          <p:nvPr userDrawn="1"/>
        </p:nvSpPr>
        <p:spPr>
          <a:xfrm>
            <a:off x="11698484" y="1667294"/>
            <a:ext cx="980683" cy="106320"/>
          </a:xfrm>
          <a:prstGeom prst="rect">
            <a:avLst/>
          </a:prstGeom>
          <a:solidFill>
            <a:srgbClr val="012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1" name="Text Placeholder 2">
            <a:extLst>
              <a:ext uri="{FF2B5EF4-FFF2-40B4-BE49-F238E27FC236}">
                <a16:creationId xmlns:a16="http://schemas.microsoft.com/office/drawing/2014/main" id="{E803E1C1-D2D5-D344-8F1F-0D8C6C88AD48}"/>
              </a:ext>
            </a:extLst>
          </p:cNvPr>
          <p:cNvSpPr>
            <a:spLocks noGrp="1"/>
          </p:cNvSpPr>
          <p:nvPr>
            <p:ph type="body" sz="quarter" idx="13" hasCustomPrompt="1"/>
          </p:nvPr>
        </p:nvSpPr>
        <p:spPr>
          <a:xfrm>
            <a:off x="1131361" y="4142192"/>
            <a:ext cx="7078132" cy="2585180"/>
          </a:xfrm>
          <a:prstGeom prst="rect">
            <a:avLst/>
          </a:prstGeom>
        </p:spPr>
        <p:txBody>
          <a:bodyPr/>
          <a:lstStyle>
            <a:lvl1pPr marL="0" indent="0" algn="l">
              <a:lnSpc>
                <a:spcPct val="100000"/>
              </a:lnSpc>
              <a:buNone/>
              <a:defRPr sz="4799" b="0" i="0">
                <a:solidFill>
                  <a:schemeClr val="tx2"/>
                </a:solidFill>
                <a:latin typeface="Arial" panose="020B0604020202020204" pitchFamily="34" charset="0"/>
                <a:cs typeface="Arial" panose="020B0604020202020204" pitchFamily="34" charset="0"/>
              </a:defRPr>
            </a:lvl1pPr>
          </a:lstStyle>
          <a:p>
            <a:pPr lvl="0"/>
            <a:r>
              <a:rPr lang="en-US" dirty="0"/>
              <a:t>Click to add text</a:t>
            </a:r>
          </a:p>
        </p:txBody>
      </p:sp>
      <p:sp>
        <p:nvSpPr>
          <p:cNvPr id="12" name="Text Placeholder 2">
            <a:extLst>
              <a:ext uri="{FF2B5EF4-FFF2-40B4-BE49-F238E27FC236}">
                <a16:creationId xmlns:a16="http://schemas.microsoft.com/office/drawing/2014/main" id="{39DC8131-6BD7-B343-A851-347F8CE76D93}"/>
              </a:ext>
            </a:extLst>
          </p:cNvPr>
          <p:cNvSpPr>
            <a:spLocks noGrp="1"/>
          </p:cNvSpPr>
          <p:nvPr>
            <p:ph type="body" sz="quarter" idx="17" hasCustomPrompt="1"/>
          </p:nvPr>
        </p:nvSpPr>
        <p:spPr>
          <a:xfrm>
            <a:off x="8649761" y="4142192"/>
            <a:ext cx="7078132" cy="2535088"/>
          </a:xfrm>
          <a:prstGeom prst="rect">
            <a:avLst/>
          </a:prstGeom>
        </p:spPr>
        <p:txBody>
          <a:bodyPr/>
          <a:lstStyle>
            <a:lvl1pPr marL="0" indent="0" algn="l">
              <a:lnSpc>
                <a:spcPct val="100000"/>
              </a:lnSpc>
              <a:buNone/>
              <a:defRPr sz="4799" b="0" i="0">
                <a:solidFill>
                  <a:schemeClr val="tx2"/>
                </a:solidFill>
                <a:latin typeface="Arial" panose="020B0604020202020204" pitchFamily="34" charset="0"/>
                <a:cs typeface="Arial" panose="020B0604020202020204" pitchFamily="34" charset="0"/>
              </a:defRPr>
            </a:lvl1pPr>
          </a:lstStyle>
          <a:p>
            <a:pPr lvl="0"/>
            <a:r>
              <a:rPr lang="en-US" dirty="0"/>
              <a:t>Click to add text</a:t>
            </a:r>
          </a:p>
        </p:txBody>
      </p:sp>
      <p:sp>
        <p:nvSpPr>
          <p:cNvPr id="13" name="Text Placeholder 2">
            <a:extLst>
              <a:ext uri="{FF2B5EF4-FFF2-40B4-BE49-F238E27FC236}">
                <a16:creationId xmlns:a16="http://schemas.microsoft.com/office/drawing/2014/main" id="{EC38018B-24AD-5D48-8E53-3BA1A66D3DE3}"/>
              </a:ext>
            </a:extLst>
          </p:cNvPr>
          <p:cNvSpPr>
            <a:spLocks noGrp="1"/>
          </p:cNvSpPr>
          <p:nvPr>
            <p:ph type="body" sz="quarter" idx="18" hasCustomPrompt="1"/>
          </p:nvPr>
        </p:nvSpPr>
        <p:spPr>
          <a:xfrm>
            <a:off x="16168159" y="4142192"/>
            <a:ext cx="7078132" cy="2535088"/>
          </a:xfrm>
          <a:prstGeom prst="rect">
            <a:avLst/>
          </a:prstGeom>
        </p:spPr>
        <p:txBody>
          <a:bodyPr/>
          <a:lstStyle>
            <a:lvl1pPr marL="0" indent="0" algn="l">
              <a:lnSpc>
                <a:spcPct val="100000"/>
              </a:lnSpc>
              <a:buNone/>
              <a:defRPr sz="4799" b="0" i="0">
                <a:solidFill>
                  <a:schemeClr val="tx2"/>
                </a:solidFill>
                <a:latin typeface="Arial" panose="020B0604020202020204" pitchFamily="34" charset="0"/>
                <a:cs typeface="Arial" panose="020B0604020202020204" pitchFamily="34" charset="0"/>
              </a:defRPr>
            </a:lvl1pPr>
          </a:lstStyle>
          <a:p>
            <a:pPr lvl="0"/>
            <a:r>
              <a:rPr lang="en-US" dirty="0"/>
              <a:t>Click to add text</a:t>
            </a:r>
          </a:p>
        </p:txBody>
      </p:sp>
    </p:spTree>
    <p:extLst>
      <p:ext uri="{BB962C8B-B14F-4D97-AF65-F5344CB8AC3E}">
        <p14:creationId xmlns:p14="http://schemas.microsoft.com/office/powerpoint/2010/main" val="25833750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6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6B3D5971-1D6A-8241-B026-80AD9FD9A0CA}"/>
              </a:ext>
            </a:extLst>
          </p:cNvPr>
          <p:cNvSpPr>
            <a:spLocks noGrp="1"/>
          </p:cNvSpPr>
          <p:nvPr>
            <p:ph type="pic" sz="quarter" idx="14"/>
          </p:nvPr>
        </p:nvSpPr>
        <p:spPr>
          <a:xfrm>
            <a:off x="1" y="-1"/>
            <a:ext cx="12084802" cy="6858002"/>
          </a:xfrm>
          <a:prstGeom prst="rect">
            <a:avLst/>
          </a:prstGeom>
          <a:solidFill>
            <a:schemeClr val="bg1">
              <a:lumMod val="95000"/>
            </a:schemeClr>
          </a:solidFill>
        </p:spPr>
        <p:txBody>
          <a:bodyPr>
            <a:normAutofit/>
          </a:bodyPr>
          <a:lstStyle>
            <a:lvl1pPr>
              <a:defRPr sz="2101"/>
            </a:lvl1pPr>
          </a:lstStyle>
          <a:p>
            <a:endParaRPr lang="en-US" dirty="0"/>
          </a:p>
        </p:txBody>
      </p:sp>
      <p:sp>
        <p:nvSpPr>
          <p:cNvPr id="6" name="Picture Placeholder 8">
            <a:extLst>
              <a:ext uri="{FF2B5EF4-FFF2-40B4-BE49-F238E27FC236}">
                <a16:creationId xmlns:a16="http://schemas.microsoft.com/office/drawing/2014/main" id="{DADBEEFD-7546-0D4C-B3C2-9486181922F8}"/>
              </a:ext>
            </a:extLst>
          </p:cNvPr>
          <p:cNvSpPr>
            <a:spLocks noGrp="1"/>
          </p:cNvSpPr>
          <p:nvPr>
            <p:ph type="pic" sz="quarter" idx="15"/>
          </p:nvPr>
        </p:nvSpPr>
        <p:spPr>
          <a:xfrm>
            <a:off x="12292851" y="-1"/>
            <a:ext cx="12084802" cy="6858002"/>
          </a:xfrm>
          <a:prstGeom prst="rect">
            <a:avLst/>
          </a:prstGeom>
          <a:solidFill>
            <a:schemeClr val="bg1">
              <a:lumMod val="95000"/>
            </a:schemeClr>
          </a:solidFill>
        </p:spPr>
        <p:txBody>
          <a:bodyPr>
            <a:normAutofit/>
          </a:bodyPr>
          <a:lstStyle>
            <a:lvl1pPr>
              <a:defRPr sz="2101"/>
            </a:lvl1pPr>
          </a:lstStyle>
          <a:p>
            <a:endParaRPr lang="en-US" dirty="0"/>
          </a:p>
        </p:txBody>
      </p:sp>
      <p:sp>
        <p:nvSpPr>
          <p:cNvPr id="4" name="Title Placeholder 2">
            <a:extLst>
              <a:ext uri="{FF2B5EF4-FFF2-40B4-BE49-F238E27FC236}">
                <a16:creationId xmlns:a16="http://schemas.microsoft.com/office/drawing/2014/main" id="{15D294B3-8DB0-0640-8EA6-BC7A7CFB9FC2}"/>
              </a:ext>
            </a:extLst>
          </p:cNvPr>
          <p:cNvSpPr>
            <a:spLocks noGrp="1"/>
          </p:cNvSpPr>
          <p:nvPr>
            <p:ph type="title" hasCustomPrompt="1"/>
          </p:nvPr>
        </p:nvSpPr>
        <p:spPr>
          <a:xfrm>
            <a:off x="555047" y="9520420"/>
            <a:ext cx="6524846" cy="1937572"/>
          </a:xfrm>
          <a:prstGeom prst="rect">
            <a:avLst/>
          </a:prstGeom>
        </p:spPr>
        <p:txBody>
          <a:bodyPr vert="horz" lIns="91440" tIns="45720" rIns="91440" bIns="45720" rtlCol="0" anchor="b">
            <a:normAutofit/>
          </a:bodyPr>
          <a:lstStyle>
            <a:lvl1pPr algn="l">
              <a:defRPr sz="7198">
                <a:solidFill>
                  <a:srgbClr val="223267"/>
                </a:solidFill>
                <a:latin typeface="Arial" panose="020B0604020202020204" pitchFamily="34" charset="0"/>
                <a:cs typeface="Arial" panose="020B0604020202020204" pitchFamily="34" charset="0"/>
              </a:defRPr>
            </a:lvl1pPr>
          </a:lstStyle>
          <a:p>
            <a:r>
              <a:rPr lang="en-US" dirty="0"/>
              <a:t>CLICK TO EDIT TITLE</a:t>
            </a:r>
          </a:p>
        </p:txBody>
      </p:sp>
      <p:sp>
        <p:nvSpPr>
          <p:cNvPr id="5" name="Rectangle 4">
            <a:extLst>
              <a:ext uri="{FF2B5EF4-FFF2-40B4-BE49-F238E27FC236}">
                <a16:creationId xmlns:a16="http://schemas.microsoft.com/office/drawing/2014/main" id="{098FEDE6-CFDF-A840-B45E-760D809BD828}"/>
              </a:ext>
            </a:extLst>
          </p:cNvPr>
          <p:cNvSpPr/>
          <p:nvPr userDrawn="1"/>
        </p:nvSpPr>
        <p:spPr>
          <a:xfrm>
            <a:off x="684712" y="8943584"/>
            <a:ext cx="980683" cy="106320"/>
          </a:xfrm>
          <a:prstGeom prst="rect">
            <a:avLst/>
          </a:prstGeom>
          <a:solidFill>
            <a:srgbClr val="012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7" name="Text Placeholder 2">
            <a:extLst>
              <a:ext uri="{FF2B5EF4-FFF2-40B4-BE49-F238E27FC236}">
                <a16:creationId xmlns:a16="http://schemas.microsoft.com/office/drawing/2014/main" id="{9F755B4C-9597-924A-A9F4-0A5180D91523}"/>
              </a:ext>
            </a:extLst>
          </p:cNvPr>
          <p:cNvSpPr>
            <a:spLocks noGrp="1"/>
          </p:cNvSpPr>
          <p:nvPr>
            <p:ph type="body" sz="quarter" idx="13" hasCustomPrompt="1"/>
          </p:nvPr>
        </p:nvSpPr>
        <p:spPr>
          <a:xfrm>
            <a:off x="7741204" y="7237380"/>
            <a:ext cx="16260408" cy="6353684"/>
          </a:xfrm>
          <a:prstGeom prst="rect">
            <a:avLst/>
          </a:prstGeom>
        </p:spPr>
        <p:txBody>
          <a:bodyPr/>
          <a:lstStyle>
            <a:lvl1pPr marL="0" indent="0" algn="l">
              <a:lnSpc>
                <a:spcPct val="100000"/>
              </a:lnSpc>
              <a:buNone/>
              <a:defRPr sz="4799" b="0" i="0">
                <a:solidFill>
                  <a:schemeClr val="tx2"/>
                </a:solidFill>
                <a:latin typeface="Arial" panose="020B0604020202020204" pitchFamily="34" charset="0"/>
                <a:cs typeface="Arial" panose="020B0604020202020204" pitchFamily="34" charset="0"/>
              </a:defRPr>
            </a:lvl1pPr>
          </a:lstStyle>
          <a:p>
            <a:pPr lvl="0"/>
            <a:r>
              <a:rPr lang="en-US" dirty="0"/>
              <a:t>Click to add text</a:t>
            </a:r>
          </a:p>
        </p:txBody>
      </p:sp>
      <p:pic>
        <p:nvPicPr>
          <p:cNvPr id="8" name="Picture 7">
            <a:extLst>
              <a:ext uri="{FF2B5EF4-FFF2-40B4-BE49-F238E27FC236}">
                <a16:creationId xmlns:a16="http://schemas.microsoft.com/office/drawing/2014/main" id="{963B720D-3668-684E-B7E3-BA9E6FAA5C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3231" y="12860030"/>
            <a:ext cx="4145860" cy="731032"/>
          </a:xfrm>
          <a:prstGeom prst="rect">
            <a:avLst/>
          </a:prstGeom>
        </p:spPr>
      </p:pic>
    </p:spTree>
    <p:extLst>
      <p:ext uri="{BB962C8B-B14F-4D97-AF65-F5344CB8AC3E}">
        <p14:creationId xmlns:p14="http://schemas.microsoft.com/office/powerpoint/2010/main" val="755750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F6C12BF1-5AA5-4D44-BFD7-DDB527F61D29}"/>
              </a:ext>
            </a:extLst>
          </p:cNvPr>
          <p:cNvSpPr>
            <a:spLocks noGrp="1"/>
          </p:cNvSpPr>
          <p:nvPr>
            <p:ph type="body" sz="half" idx="2"/>
          </p:nvPr>
        </p:nvSpPr>
        <p:spPr>
          <a:xfrm>
            <a:off x="6892763" y="4192284"/>
            <a:ext cx="16760446" cy="8861128"/>
          </a:xfrm>
          <a:prstGeom prst="rect">
            <a:avLst/>
          </a:prstGeom>
        </p:spPr>
        <p:txBody>
          <a:bodyPr vert="horz" lIns="91440" tIns="45720" rIns="91440" bIns="45720" rtlCol="0" anchor="t">
            <a:normAutofit/>
          </a:bodyPr>
          <a:lstStyle>
            <a:lvl1pPr marL="0" indent="0" algn="l" defTabSz="1828343" rtl="0" eaLnBrk="1" latinLnBrk="0" hangingPunct="1">
              <a:lnSpc>
                <a:spcPct val="100000"/>
              </a:lnSpc>
              <a:spcBef>
                <a:spcPts val="2000"/>
              </a:spcBef>
              <a:buFont typeface="Wingdings" pitchFamily="2" charset="2"/>
              <a:buNone/>
              <a:defRPr sz="3999" b="0" i="0" kern="1200">
                <a:solidFill>
                  <a:schemeClr val="tx2"/>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100000"/>
              </a:lnSpc>
              <a:spcBef>
                <a:spcPts val="1000"/>
              </a:spcBef>
              <a:buFont typeface="Wingdings" pitchFamily="2" charset="2"/>
              <a:buChar char="§"/>
              <a:defRPr sz="3599" b="0" i="0" kern="1200">
                <a:solidFill>
                  <a:schemeClr val="tx2"/>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100000"/>
              </a:lnSpc>
              <a:spcBef>
                <a:spcPts val="1000"/>
              </a:spcBef>
              <a:buFont typeface="Wingdings" pitchFamily="2" charset="2"/>
              <a:buChar char="§"/>
              <a:defRPr sz="3599" b="0" i="0" kern="1200">
                <a:solidFill>
                  <a:schemeClr val="tx2"/>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100000"/>
              </a:lnSpc>
              <a:spcBef>
                <a:spcPts val="1000"/>
              </a:spcBef>
              <a:buFont typeface="Wingdings" pitchFamily="2" charset="2"/>
              <a:buChar char="§"/>
              <a:defRPr sz="3199" b="0" i="0" kern="1200">
                <a:solidFill>
                  <a:schemeClr val="tx2"/>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100000"/>
              </a:lnSpc>
              <a:spcBef>
                <a:spcPts val="1000"/>
              </a:spcBef>
              <a:buFont typeface="Wingdings" pitchFamily="2" charset="2"/>
              <a:buChar char="§"/>
              <a:defRPr sz="3199" b="0" i="0" kern="1200">
                <a:solidFill>
                  <a:schemeClr val="tx2"/>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4">
            <a:extLst>
              <a:ext uri="{FF2B5EF4-FFF2-40B4-BE49-F238E27FC236}">
                <a16:creationId xmlns:a16="http://schemas.microsoft.com/office/drawing/2014/main" id="{E05833FD-E9A4-F24E-A92D-8F530FF50AB5}"/>
              </a:ext>
            </a:extLst>
          </p:cNvPr>
          <p:cNvSpPr>
            <a:spLocks noGrp="1"/>
          </p:cNvSpPr>
          <p:nvPr>
            <p:ph type="body" sz="quarter" idx="11" hasCustomPrompt="1"/>
          </p:nvPr>
        </p:nvSpPr>
        <p:spPr>
          <a:xfrm>
            <a:off x="668461" y="4192286"/>
            <a:ext cx="5733804" cy="8861128"/>
          </a:xfrm>
          <a:prstGeom prst="rect">
            <a:avLst/>
          </a:prstGeom>
        </p:spPr>
        <p:txBody>
          <a:bodyPr>
            <a:normAutofit/>
          </a:bodyPr>
          <a:lstStyle>
            <a:lvl1pPr marL="0" marR="0" indent="0" algn="l" defTabSz="1828343" rtl="0" eaLnBrk="1" fontAlgn="auto" latinLnBrk="0" hangingPunct="1">
              <a:lnSpc>
                <a:spcPct val="100000"/>
              </a:lnSpc>
              <a:spcBef>
                <a:spcPts val="2000"/>
              </a:spcBef>
              <a:spcAft>
                <a:spcPts val="0"/>
              </a:spcAft>
              <a:buClrTx/>
              <a:buSzTx/>
              <a:buFont typeface="Arial" panose="020B0604020202020204" pitchFamily="34" charset="0"/>
              <a:buNone/>
              <a:tabLst/>
              <a:defRPr sz="3599" b="0" i="0">
                <a:solidFill>
                  <a:schemeClr val="tx2"/>
                </a:solidFill>
                <a:latin typeface="Arial" panose="020B0604020202020204" pitchFamily="34" charset="0"/>
                <a:cs typeface="Arial" panose="020B0604020202020204" pitchFamily="34" charset="0"/>
              </a:defRPr>
            </a:lvl1pPr>
          </a:lstStyle>
          <a:p>
            <a:pPr marL="0" marR="0" lvl="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Paragraph</a:t>
            </a:r>
          </a:p>
        </p:txBody>
      </p:sp>
      <p:sp>
        <p:nvSpPr>
          <p:cNvPr id="8" name="Title Placeholder 2">
            <a:extLst>
              <a:ext uri="{FF2B5EF4-FFF2-40B4-BE49-F238E27FC236}">
                <a16:creationId xmlns:a16="http://schemas.microsoft.com/office/drawing/2014/main" id="{B5B75718-27BB-334E-811F-EC5A5E94AB2B}"/>
              </a:ext>
            </a:extLst>
          </p:cNvPr>
          <p:cNvSpPr>
            <a:spLocks noGrp="1"/>
          </p:cNvSpPr>
          <p:nvPr>
            <p:ph type="title" hasCustomPrompt="1"/>
          </p:nvPr>
        </p:nvSpPr>
        <p:spPr>
          <a:xfrm>
            <a:off x="1838763" y="1621558"/>
            <a:ext cx="20507418" cy="1937572"/>
          </a:xfrm>
          <a:prstGeom prst="rect">
            <a:avLst/>
          </a:prstGeom>
        </p:spPr>
        <p:txBody>
          <a:bodyPr vert="horz" lIns="91440" tIns="45720" rIns="91440" bIns="45720" rtlCol="0" anchor="b">
            <a:normAutofit/>
          </a:bodyPr>
          <a:lstStyle>
            <a:lvl1pPr algn="ctr">
              <a:defRPr sz="7198">
                <a:solidFill>
                  <a:srgbClr val="223267"/>
                </a:solidFill>
                <a:latin typeface="Arial" panose="020B0604020202020204" pitchFamily="34" charset="0"/>
                <a:cs typeface="Arial" panose="020B0604020202020204" pitchFamily="34" charset="0"/>
              </a:defRPr>
            </a:lvl1pPr>
          </a:lstStyle>
          <a:p>
            <a:r>
              <a:rPr lang="en-US" dirty="0"/>
              <a:t>CLICK TO EDIT TITLE</a:t>
            </a:r>
          </a:p>
        </p:txBody>
      </p:sp>
      <p:pic>
        <p:nvPicPr>
          <p:cNvPr id="9" name="Picture 8">
            <a:extLst>
              <a:ext uri="{FF2B5EF4-FFF2-40B4-BE49-F238E27FC236}">
                <a16:creationId xmlns:a16="http://schemas.microsoft.com/office/drawing/2014/main" id="{83DF1398-FB1B-D34A-98D6-BCDB27BA54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9213" y="257372"/>
            <a:ext cx="4145860" cy="731032"/>
          </a:xfrm>
          <a:prstGeom prst="rect">
            <a:avLst/>
          </a:prstGeom>
        </p:spPr>
      </p:pic>
      <p:sp>
        <p:nvSpPr>
          <p:cNvPr id="10" name="Rectangle 9">
            <a:extLst>
              <a:ext uri="{FF2B5EF4-FFF2-40B4-BE49-F238E27FC236}">
                <a16:creationId xmlns:a16="http://schemas.microsoft.com/office/drawing/2014/main" id="{2458B568-40A8-3944-A5D9-65AD89E4F028}"/>
              </a:ext>
            </a:extLst>
          </p:cNvPr>
          <p:cNvSpPr/>
          <p:nvPr userDrawn="1"/>
        </p:nvSpPr>
        <p:spPr>
          <a:xfrm>
            <a:off x="11698484" y="1667294"/>
            <a:ext cx="980683" cy="106320"/>
          </a:xfrm>
          <a:prstGeom prst="rect">
            <a:avLst/>
          </a:prstGeom>
          <a:solidFill>
            <a:srgbClr val="012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Tree>
    <p:extLst>
      <p:ext uri="{BB962C8B-B14F-4D97-AF65-F5344CB8AC3E}">
        <p14:creationId xmlns:p14="http://schemas.microsoft.com/office/powerpoint/2010/main" val="19045239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Compar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885DB07-B7A2-8F4C-86B4-C1E28D55A859}"/>
              </a:ext>
            </a:extLst>
          </p:cNvPr>
          <p:cNvSpPr/>
          <p:nvPr userDrawn="1"/>
        </p:nvSpPr>
        <p:spPr>
          <a:xfrm>
            <a:off x="12188828" y="2631355"/>
            <a:ext cx="12188823" cy="10331962"/>
          </a:xfrm>
          <a:prstGeom prst="rect">
            <a:avLst/>
          </a:prstGeom>
          <a:solidFill>
            <a:srgbClr val="E4E5E6">
              <a:alpha val="45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7198" dirty="0">
              <a:solidFill>
                <a:schemeClr val="accent1"/>
              </a:solidFill>
            </a:endParaRPr>
          </a:p>
        </p:txBody>
      </p:sp>
      <p:sp>
        <p:nvSpPr>
          <p:cNvPr id="14" name="Rectangle 13">
            <a:extLst>
              <a:ext uri="{FF2B5EF4-FFF2-40B4-BE49-F238E27FC236}">
                <a16:creationId xmlns:a16="http://schemas.microsoft.com/office/drawing/2014/main" id="{EFF0AAE0-3DD4-4146-BCC7-C2641EE58E0D}"/>
              </a:ext>
            </a:extLst>
          </p:cNvPr>
          <p:cNvSpPr/>
          <p:nvPr userDrawn="1"/>
        </p:nvSpPr>
        <p:spPr>
          <a:xfrm>
            <a:off x="1" y="2631353"/>
            <a:ext cx="11820327" cy="10332378"/>
          </a:xfrm>
          <a:prstGeom prst="rect">
            <a:avLst/>
          </a:prstGeom>
          <a:solidFill>
            <a:srgbClr val="E4E5E6">
              <a:alpha val="45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7198" dirty="0">
              <a:solidFill>
                <a:schemeClr val="accent1"/>
              </a:solidFill>
            </a:endParaRPr>
          </a:p>
        </p:txBody>
      </p:sp>
      <p:sp>
        <p:nvSpPr>
          <p:cNvPr id="12" name="Rectangle 11">
            <a:extLst>
              <a:ext uri="{FF2B5EF4-FFF2-40B4-BE49-F238E27FC236}">
                <a16:creationId xmlns:a16="http://schemas.microsoft.com/office/drawing/2014/main" id="{33DBA28E-9C95-0548-948A-AFC23501D80D}"/>
              </a:ext>
            </a:extLst>
          </p:cNvPr>
          <p:cNvSpPr/>
          <p:nvPr userDrawn="1"/>
        </p:nvSpPr>
        <p:spPr>
          <a:xfrm>
            <a:off x="1" y="-40526"/>
            <a:ext cx="11820327" cy="2671880"/>
          </a:xfrm>
          <a:prstGeom prst="rect">
            <a:avLst/>
          </a:prstGeom>
          <a:solidFill>
            <a:srgbClr val="22326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7198" dirty="0">
              <a:solidFill>
                <a:schemeClr val="accent1"/>
              </a:solidFill>
            </a:endParaRPr>
          </a:p>
        </p:txBody>
      </p:sp>
      <p:sp>
        <p:nvSpPr>
          <p:cNvPr id="13" name="Rectangle 12">
            <a:extLst>
              <a:ext uri="{FF2B5EF4-FFF2-40B4-BE49-F238E27FC236}">
                <a16:creationId xmlns:a16="http://schemas.microsoft.com/office/drawing/2014/main" id="{033E5C62-FA3B-8545-AA88-062DEE3012EC}"/>
              </a:ext>
            </a:extLst>
          </p:cNvPr>
          <p:cNvSpPr/>
          <p:nvPr userDrawn="1"/>
        </p:nvSpPr>
        <p:spPr>
          <a:xfrm>
            <a:off x="12188826" y="2"/>
            <a:ext cx="12188827" cy="2631352"/>
          </a:xfrm>
          <a:prstGeom prst="rect">
            <a:avLst/>
          </a:prstGeom>
          <a:solidFill>
            <a:srgbClr val="C2393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7198" dirty="0">
              <a:solidFill>
                <a:schemeClr val="accent1"/>
              </a:solidFill>
            </a:endParaRPr>
          </a:p>
        </p:txBody>
      </p:sp>
      <p:sp>
        <p:nvSpPr>
          <p:cNvPr id="9" name="Text Placeholder 3">
            <a:extLst>
              <a:ext uri="{FF2B5EF4-FFF2-40B4-BE49-F238E27FC236}">
                <a16:creationId xmlns:a16="http://schemas.microsoft.com/office/drawing/2014/main" id="{35DCFDCB-6D96-5A4C-A8D7-DB60518DC686}"/>
              </a:ext>
            </a:extLst>
          </p:cNvPr>
          <p:cNvSpPr>
            <a:spLocks noGrp="1"/>
          </p:cNvSpPr>
          <p:nvPr>
            <p:ph type="body" sz="half" idx="2"/>
          </p:nvPr>
        </p:nvSpPr>
        <p:spPr>
          <a:xfrm>
            <a:off x="837980" y="3125498"/>
            <a:ext cx="10144364" cy="9470232"/>
          </a:xfrm>
          <a:prstGeom prst="rect">
            <a:avLst/>
          </a:prstGeom>
        </p:spPr>
        <p:txBody>
          <a:bodyPr vert="horz" lIns="91440" tIns="45720" rIns="91440" bIns="45720" rtlCol="0" anchor="t">
            <a:normAutofit/>
          </a:bodyPr>
          <a:lstStyle>
            <a:lvl1pPr marL="0" indent="0" algn="l" defTabSz="1828343" rtl="0" eaLnBrk="1" latinLnBrk="0" hangingPunct="1">
              <a:lnSpc>
                <a:spcPct val="100000"/>
              </a:lnSpc>
              <a:spcBef>
                <a:spcPts val="2000"/>
              </a:spcBef>
              <a:buFont typeface="Wingdings" pitchFamily="2" charset="2"/>
              <a:buNone/>
              <a:defRPr sz="3999" b="0" i="0" kern="1200">
                <a:solidFill>
                  <a:schemeClr val="tx2"/>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100000"/>
              </a:lnSpc>
              <a:spcBef>
                <a:spcPts val="1000"/>
              </a:spcBef>
              <a:buFont typeface="Wingdings" pitchFamily="2" charset="2"/>
              <a:buChar char="§"/>
              <a:defRPr sz="3599" b="0" i="0" kern="1200">
                <a:solidFill>
                  <a:schemeClr val="tx2"/>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100000"/>
              </a:lnSpc>
              <a:spcBef>
                <a:spcPts val="1000"/>
              </a:spcBef>
              <a:buFont typeface="Wingdings" pitchFamily="2" charset="2"/>
              <a:buChar char="§"/>
              <a:defRPr sz="3599" b="0" i="0" kern="1200">
                <a:solidFill>
                  <a:schemeClr val="tx2"/>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100000"/>
              </a:lnSpc>
              <a:spcBef>
                <a:spcPts val="1000"/>
              </a:spcBef>
              <a:buFont typeface="Wingdings" pitchFamily="2" charset="2"/>
              <a:buChar char="§"/>
              <a:defRPr sz="3199" b="0" i="0" kern="1200">
                <a:solidFill>
                  <a:schemeClr val="tx2"/>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100000"/>
              </a:lnSpc>
              <a:spcBef>
                <a:spcPts val="1000"/>
              </a:spcBef>
              <a:buFont typeface="Wingdings" pitchFamily="2" charset="2"/>
              <a:buChar char="§"/>
              <a:defRPr sz="3199" b="0" i="0" kern="1200">
                <a:solidFill>
                  <a:schemeClr val="tx2"/>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BE5C26D-31A1-7D44-96A1-E7BFCA82EA5F}"/>
              </a:ext>
            </a:extLst>
          </p:cNvPr>
          <p:cNvSpPr>
            <a:spLocks noGrp="1"/>
          </p:cNvSpPr>
          <p:nvPr>
            <p:ph type="body" sz="half" idx="11"/>
          </p:nvPr>
        </p:nvSpPr>
        <p:spPr>
          <a:xfrm>
            <a:off x="13395312" y="3062426"/>
            <a:ext cx="10512864" cy="9470232"/>
          </a:xfrm>
          <a:prstGeom prst="rect">
            <a:avLst/>
          </a:prstGeom>
        </p:spPr>
        <p:txBody>
          <a:bodyPr vert="horz" lIns="91440" tIns="45720" rIns="91440" bIns="45720" rtlCol="0" anchor="t">
            <a:normAutofit/>
          </a:bodyPr>
          <a:lstStyle>
            <a:lvl1pPr marL="0" indent="0" algn="l" defTabSz="1828343" rtl="0" eaLnBrk="1" latinLnBrk="0" hangingPunct="1">
              <a:lnSpc>
                <a:spcPct val="100000"/>
              </a:lnSpc>
              <a:spcBef>
                <a:spcPts val="2000"/>
              </a:spcBef>
              <a:buFont typeface="Wingdings" pitchFamily="2" charset="2"/>
              <a:buNone/>
              <a:defRPr sz="3999" b="0" i="0" kern="1200">
                <a:solidFill>
                  <a:schemeClr val="tx2"/>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100000"/>
              </a:lnSpc>
              <a:spcBef>
                <a:spcPts val="1000"/>
              </a:spcBef>
              <a:buFont typeface="Wingdings" pitchFamily="2" charset="2"/>
              <a:buChar char="§"/>
              <a:defRPr sz="3599" b="0" i="0" kern="1200">
                <a:solidFill>
                  <a:schemeClr val="tx2"/>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100000"/>
              </a:lnSpc>
              <a:spcBef>
                <a:spcPts val="1000"/>
              </a:spcBef>
              <a:buFont typeface="Wingdings" pitchFamily="2" charset="2"/>
              <a:buChar char="§"/>
              <a:defRPr sz="3599" b="0" i="0" kern="1200">
                <a:solidFill>
                  <a:schemeClr val="tx2"/>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100000"/>
              </a:lnSpc>
              <a:spcBef>
                <a:spcPts val="1000"/>
              </a:spcBef>
              <a:buFont typeface="Wingdings" pitchFamily="2" charset="2"/>
              <a:buChar char="§"/>
              <a:defRPr sz="3199" b="0" i="0" kern="1200">
                <a:solidFill>
                  <a:schemeClr val="tx2"/>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100000"/>
              </a:lnSpc>
              <a:spcBef>
                <a:spcPts val="1000"/>
              </a:spcBef>
              <a:buFont typeface="Wingdings" pitchFamily="2" charset="2"/>
              <a:buChar char="§"/>
              <a:defRPr sz="3199" b="0" i="0" kern="1200">
                <a:solidFill>
                  <a:schemeClr val="tx2"/>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992FECEC-E392-F340-AA9C-336D1FB699D2}"/>
              </a:ext>
            </a:extLst>
          </p:cNvPr>
          <p:cNvSpPr>
            <a:spLocks noGrp="1"/>
          </p:cNvSpPr>
          <p:nvPr>
            <p:ph type="title" hasCustomPrompt="1"/>
          </p:nvPr>
        </p:nvSpPr>
        <p:spPr>
          <a:xfrm>
            <a:off x="2" y="453618"/>
            <a:ext cx="11820325" cy="1937572"/>
          </a:xfrm>
          <a:prstGeom prst="rect">
            <a:avLst/>
          </a:prstGeom>
        </p:spPr>
        <p:txBody>
          <a:bodyPr anchor="ctr"/>
          <a:lstStyle>
            <a:lvl1pPr algn="ctr">
              <a:lnSpc>
                <a:spcPct val="100000"/>
              </a:lnSpc>
              <a:defRPr b="0">
                <a:solidFill>
                  <a:schemeClr val="bg1"/>
                </a:solidFill>
                <a:latin typeface="+mj-lt"/>
              </a:defRPr>
            </a:lvl1pPr>
          </a:lstStyle>
          <a:p>
            <a:r>
              <a:rPr lang="en-US" dirty="0"/>
              <a:t>Title</a:t>
            </a:r>
          </a:p>
        </p:txBody>
      </p:sp>
      <p:sp>
        <p:nvSpPr>
          <p:cNvPr id="16" name="Title 4">
            <a:extLst>
              <a:ext uri="{FF2B5EF4-FFF2-40B4-BE49-F238E27FC236}">
                <a16:creationId xmlns:a16="http://schemas.microsoft.com/office/drawing/2014/main" id="{0C0A6A2A-43B7-2945-AD8B-DE618D3CCE53}"/>
              </a:ext>
            </a:extLst>
          </p:cNvPr>
          <p:cNvSpPr txBox="1">
            <a:spLocks/>
          </p:cNvSpPr>
          <p:nvPr userDrawn="1"/>
        </p:nvSpPr>
        <p:spPr>
          <a:xfrm>
            <a:off x="12188823" y="431416"/>
            <a:ext cx="12188825" cy="1937572"/>
          </a:xfrm>
          <a:prstGeom prst="rect">
            <a:avLst/>
          </a:prstGeom>
        </p:spPr>
        <p:txBody>
          <a:bodyPr vert="horz" lIns="182832" tIns="91416" rIns="182832" bIns="91416" rtlCol="0" anchor="ctr">
            <a:normAutofit/>
          </a:bodyPr>
          <a:lstStyle>
            <a:lvl1pPr algn="ctr" defTabSz="914172" rtl="0" eaLnBrk="1" latinLnBrk="0" hangingPunct="1">
              <a:lnSpc>
                <a:spcPct val="100000"/>
              </a:lnSpc>
              <a:spcBef>
                <a:spcPct val="0"/>
              </a:spcBef>
              <a:buNone/>
              <a:defRPr sz="4399" b="0" kern="1200">
                <a:solidFill>
                  <a:schemeClr val="bg1"/>
                </a:solidFill>
                <a:latin typeface="+mj-lt"/>
                <a:ea typeface="+mj-ea"/>
                <a:cs typeface="+mj-cs"/>
              </a:defRPr>
            </a:lvl1pPr>
          </a:lstStyle>
          <a:p>
            <a:r>
              <a:rPr lang="en-US" sz="8796"/>
              <a:t>Title</a:t>
            </a:r>
            <a:endParaRPr lang="en-US" sz="8796" dirty="0"/>
          </a:p>
        </p:txBody>
      </p:sp>
      <p:pic>
        <p:nvPicPr>
          <p:cNvPr id="17" name="Picture 16">
            <a:extLst>
              <a:ext uri="{FF2B5EF4-FFF2-40B4-BE49-F238E27FC236}">
                <a16:creationId xmlns:a16="http://schemas.microsoft.com/office/drawing/2014/main" id="{93E7D34E-1D29-A049-9856-3E43210FA5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2655" b="-12052"/>
          <a:stretch/>
        </p:blipFill>
        <p:spPr>
          <a:xfrm>
            <a:off x="837980" y="12963731"/>
            <a:ext cx="2246811" cy="774127"/>
          </a:xfrm>
          <a:prstGeom prst="rect">
            <a:avLst/>
          </a:prstGeom>
        </p:spPr>
      </p:pic>
    </p:spTree>
    <p:extLst>
      <p:ext uri="{BB962C8B-B14F-4D97-AF65-F5344CB8AC3E}">
        <p14:creationId xmlns:p14="http://schemas.microsoft.com/office/powerpoint/2010/main" val="132097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03E28642-D1A6-D34D-AF8A-38AB93435B70}"/>
              </a:ext>
            </a:extLst>
          </p:cNvPr>
          <p:cNvSpPr>
            <a:spLocks noGrp="1"/>
          </p:cNvSpPr>
          <p:nvPr>
            <p:ph type="pic" sz="quarter" idx="14"/>
          </p:nvPr>
        </p:nvSpPr>
        <p:spPr>
          <a:xfrm>
            <a:off x="9449911" y="-1"/>
            <a:ext cx="8010773" cy="13716001"/>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3070948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reak Page_ Option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931488-95AF-1A4A-B82F-0A48F2962661}"/>
              </a:ext>
            </a:extLst>
          </p:cNvPr>
          <p:cNvSpPr/>
          <p:nvPr userDrawn="1"/>
        </p:nvSpPr>
        <p:spPr>
          <a:xfrm>
            <a:off x="1" y="3"/>
            <a:ext cx="24361132" cy="13715998"/>
          </a:xfrm>
          <a:prstGeom prst="rect">
            <a:avLst/>
          </a:prstGeom>
          <a:solidFill>
            <a:srgbClr val="223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4" name="Text Placeholder 3">
            <a:extLst>
              <a:ext uri="{FF2B5EF4-FFF2-40B4-BE49-F238E27FC236}">
                <a16:creationId xmlns:a16="http://schemas.microsoft.com/office/drawing/2014/main" id="{35635CFD-33DC-4E43-B823-0D5351AE3DC7}"/>
              </a:ext>
            </a:extLst>
          </p:cNvPr>
          <p:cNvSpPr>
            <a:spLocks noGrp="1"/>
          </p:cNvSpPr>
          <p:nvPr>
            <p:ph type="body" sz="quarter" idx="12" hasCustomPrompt="1"/>
          </p:nvPr>
        </p:nvSpPr>
        <p:spPr>
          <a:xfrm>
            <a:off x="1585143" y="3032127"/>
            <a:ext cx="11115177" cy="5170646"/>
          </a:xfrm>
          <a:prstGeom prst="rect">
            <a:avLst/>
          </a:prstGeom>
        </p:spPr>
        <p:txBody>
          <a:bodyPr anchor="b"/>
          <a:lstStyle>
            <a:lvl1pPr marL="0" indent="0">
              <a:buNone/>
              <a:defRPr sz="10797" b="1">
                <a:solidFill>
                  <a:schemeClr val="bg1"/>
                </a:solidFill>
                <a:latin typeface="Arial" panose="020B0604020202020204" pitchFamily="34" charset="0"/>
                <a:cs typeface="Arial" panose="020B0604020202020204" pitchFamily="34" charset="0"/>
              </a:defRPr>
            </a:lvl1pPr>
          </a:lstStyle>
          <a:p>
            <a:pPr lvl="0"/>
            <a:r>
              <a:rPr lang="en-US" dirty="0"/>
              <a:t>PLACE-SECTION TITLE HERE</a:t>
            </a:r>
          </a:p>
        </p:txBody>
      </p:sp>
      <p:sp>
        <p:nvSpPr>
          <p:cNvPr id="5" name="Text Placeholder 2">
            <a:extLst>
              <a:ext uri="{FF2B5EF4-FFF2-40B4-BE49-F238E27FC236}">
                <a16:creationId xmlns:a16="http://schemas.microsoft.com/office/drawing/2014/main" id="{0363C58A-72EC-E844-95EE-F0B6BF91B1BB}"/>
              </a:ext>
            </a:extLst>
          </p:cNvPr>
          <p:cNvSpPr>
            <a:spLocks noGrp="1"/>
          </p:cNvSpPr>
          <p:nvPr>
            <p:ph type="body" sz="quarter" idx="13" hasCustomPrompt="1"/>
          </p:nvPr>
        </p:nvSpPr>
        <p:spPr>
          <a:xfrm>
            <a:off x="1581248" y="8830834"/>
            <a:ext cx="11115177" cy="1904100"/>
          </a:xfrm>
          <a:prstGeom prst="rect">
            <a:avLst/>
          </a:prstGeom>
        </p:spPr>
        <p:txBody>
          <a:bodyPr/>
          <a:lstStyle>
            <a:lvl1pPr marL="0" indent="0" algn="l">
              <a:lnSpc>
                <a:spcPct val="100000"/>
              </a:lnSpc>
              <a:buNone/>
              <a:defRPr sz="4799" b="0" i="0">
                <a:solidFill>
                  <a:schemeClr val="bg1"/>
                </a:solidFill>
                <a:latin typeface="Arial" panose="020B0604020202020204" pitchFamily="34" charset="0"/>
                <a:cs typeface="Arial" panose="020B0604020202020204" pitchFamily="34" charset="0"/>
              </a:defRPr>
            </a:lvl1pPr>
          </a:lstStyle>
          <a:p>
            <a:pPr lvl="0"/>
            <a:r>
              <a:rPr lang="en-US" dirty="0"/>
              <a:t>Click to edit the text</a:t>
            </a:r>
          </a:p>
        </p:txBody>
      </p:sp>
      <p:sp>
        <p:nvSpPr>
          <p:cNvPr id="6" name="Rectangle 5">
            <a:extLst>
              <a:ext uri="{FF2B5EF4-FFF2-40B4-BE49-F238E27FC236}">
                <a16:creationId xmlns:a16="http://schemas.microsoft.com/office/drawing/2014/main" id="{78898946-1EF9-4B4C-AD51-3EF876E9BED5}"/>
              </a:ext>
            </a:extLst>
          </p:cNvPr>
          <p:cNvSpPr/>
          <p:nvPr userDrawn="1"/>
        </p:nvSpPr>
        <p:spPr>
          <a:xfrm>
            <a:off x="13959791" y="0"/>
            <a:ext cx="10417860" cy="13716000"/>
          </a:xfrm>
          <a:prstGeom prst="rect">
            <a:avLst/>
          </a:prstGeom>
          <a:solidFill>
            <a:srgbClr val="E4E5E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7198">
              <a:solidFill>
                <a:schemeClr val="accent1"/>
              </a:solidFill>
            </a:endParaRPr>
          </a:p>
        </p:txBody>
      </p:sp>
      <p:sp>
        <p:nvSpPr>
          <p:cNvPr id="7" name="Picture Placeholder 5">
            <a:extLst>
              <a:ext uri="{FF2B5EF4-FFF2-40B4-BE49-F238E27FC236}">
                <a16:creationId xmlns:a16="http://schemas.microsoft.com/office/drawing/2014/main" id="{3B7E65DD-B01A-EA42-AED4-5AA8201FDF49}"/>
              </a:ext>
            </a:extLst>
          </p:cNvPr>
          <p:cNvSpPr>
            <a:spLocks noGrp="1"/>
          </p:cNvSpPr>
          <p:nvPr>
            <p:ph type="pic" sz="quarter" idx="14"/>
          </p:nvPr>
        </p:nvSpPr>
        <p:spPr>
          <a:xfrm>
            <a:off x="13921029" y="-2"/>
            <a:ext cx="10417860" cy="13716000"/>
          </a:xfrm>
          <a:prstGeom prst="rect">
            <a:avLst/>
          </a:prstGeom>
          <a:pattFill prst="pct5">
            <a:fgClr>
              <a:schemeClr val="accent1"/>
            </a:fgClr>
            <a:bgClr>
              <a:schemeClr val="bg1"/>
            </a:bgClr>
          </a:pattFill>
        </p:spPr>
        <p:txBody>
          <a:bodyPr/>
          <a:lstStyle/>
          <a:p>
            <a:r>
              <a:rPr lang="en-US"/>
              <a:t>Click icon to add picture</a:t>
            </a:r>
            <a:endParaRPr lang="en-US" dirty="0"/>
          </a:p>
        </p:txBody>
      </p:sp>
      <p:sp>
        <p:nvSpPr>
          <p:cNvPr id="8" name="Rectangle 7">
            <a:extLst>
              <a:ext uri="{FF2B5EF4-FFF2-40B4-BE49-F238E27FC236}">
                <a16:creationId xmlns:a16="http://schemas.microsoft.com/office/drawing/2014/main" id="{E526B5A6-07B2-A843-86CE-09FB701DD931}"/>
              </a:ext>
            </a:extLst>
          </p:cNvPr>
          <p:cNvSpPr/>
          <p:nvPr userDrawn="1"/>
        </p:nvSpPr>
        <p:spPr>
          <a:xfrm>
            <a:off x="1581249" y="3032126"/>
            <a:ext cx="980683" cy="10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Tree>
    <p:extLst>
      <p:ext uri="{BB962C8B-B14F-4D97-AF65-F5344CB8AC3E}">
        <p14:creationId xmlns:p14="http://schemas.microsoft.com/office/powerpoint/2010/main" val="28136538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reak Page_Option 1 R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931488-95AF-1A4A-B82F-0A48F2962661}"/>
              </a:ext>
            </a:extLst>
          </p:cNvPr>
          <p:cNvSpPr/>
          <p:nvPr userDrawn="1"/>
        </p:nvSpPr>
        <p:spPr>
          <a:xfrm>
            <a:off x="1" y="3"/>
            <a:ext cx="24361132" cy="13715998"/>
          </a:xfrm>
          <a:prstGeom prst="rect">
            <a:avLst/>
          </a:prstGeom>
          <a:solidFill>
            <a:srgbClr val="C23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4" name="Text Placeholder 3">
            <a:extLst>
              <a:ext uri="{FF2B5EF4-FFF2-40B4-BE49-F238E27FC236}">
                <a16:creationId xmlns:a16="http://schemas.microsoft.com/office/drawing/2014/main" id="{35635CFD-33DC-4E43-B823-0D5351AE3DC7}"/>
              </a:ext>
            </a:extLst>
          </p:cNvPr>
          <p:cNvSpPr>
            <a:spLocks noGrp="1"/>
          </p:cNvSpPr>
          <p:nvPr>
            <p:ph type="body" sz="quarter" idx="12" hasCustomPrompt="1"/>
          </p:nvPr>
        </p:nvSpPr>
        <p:spPr>
          <a:xfrm>
            <a:off x="1585143" y="3032127"/>
            <a:ext cx="11115177" cy="5170646"/>
          </a:xfrm>
          <a:prstGeom prst="rect">
            <a:avLst/>
          </a:prstGeom>
        </p:spPr>
        <p:txBody>
          <a:bodyPr anchor="b"/>
          <a:lstStyle>
            <a:lvl1pPr marL="0" indent="0">
              <a:buNone/>
              <a:defRPr sz="10797" b="1">
                <a:solidFill>
                  <a:schemeClr val="bg1"/>
                </a:solidFill>
                <a:latin typeface="Arial" panose="020B0604020202020204" pitchFamily="34" charset="0"/>
                <a:cs typeface="Arial" panose="020B0604020202020204" pitchFamily="34" charset="0"/>
              </a:defRPr>
            </a:lvl1pPr>
          </a:lstStyle>
          <a:p>
            <a:pPr lvl="0"/>
            <a:r>
              <a:rPr lang="en-US" dirty="0"/>
              <a:t>PLACE-SECTION TITLE HERE</a:t>
            </a:r>
          </a:p>
        </p:txBody>
      </p:sp>
      <p:sp>
        <p:nvSpPr>
          <p:cNvPr id="5" name="Text Placeholder 2">
            <a:extLst>
              <a:ext uri="{FF2B5EF4-FFF2-40B4-BE49-F238E27FC236}">
                <a16:creationId xmlns:a16="http://schemas.microsoft.com/office/drawing/2014/main" id="{0363C58A-72EC-E844-95EE-F0B6BF91B1BB}"/>
              </a:ext>
            </a:extLst>
          </p:cNvPr>
          <p:cNvSpPr>
            <a:spLocks noGrp="1"/>
          </p:cNvSpPr>
          <p:nvPr>
            <p:ph type="body" sz="quarter" idx="13" hasCustomPrompt="1"/>
          </p:nvPr>
        </p:nvSpPr>
        <p:spPr>
          <a:xfrm>
            <a:off x="1581248" y="8830834"/>
            <a:ext cx="11115177" cy="1904100"/>
          </a:xfrm>
          <a:prstGeom prst="rect">
            <a:avLst/>
          </a:prstGeom>
        </p:spPr>
        <p:txBody>
          <a:bodyPr/>
          <a:lstStyle>
            <a:lvl1pPr marL="0" indent="0" algn="l">
              <a:lnSpc>
                <a:spcPct val="100000"/>
              </a:lnSpc>
              <a:buNone/>
              <a:defRPr sz="4799" b="0" i="0">
                <a:solidFill>
                  <a:schemeClr val="bg1"/>
                </a:solidFill>
                <a:latin typeface="Arial" panose="020B0604020202020204" pitchFamily="34" charset="0"/>
                <a:cs typeface="Arial" panose="020B0604020202020204" pitchFamily="34" charset="0"/>
              </a:defRPr>
            </a:lvl1pPr>
          </a:lstStyle>
          <a:p>
            <a:pPr lvl="0"/>
            <a:r>
              <a:rPr lang="en-US" dirty="0"/>
              <a:t>Click to edit the text</a:t>
            </a:r>
          </a:p>
        </p:txBody>
      </p:sp>
      <p:sp>
        <p:nvSpPr>
          <p:cNvPr id="6" name="Rectangle 5">
            <a:extLst>
              <a:ext uri="{FF2B5EF4-FFF2-40B4-BE49-F238E27FC236}">
                <a16:creationId xmlns:a16="http://schemas.microsoft.com/office/drawing/2014/main" id="{78898946-1EF9-4B4C-AD51-3EF876E9BED5}"/>
              </a:ext>
            </a:extLst>
          </p:cNvPr>
          <p:cNvSpPr/>
          <p:nvPr userDrawn="1"/>
        </p:nvSpPr>
        <p:spPr>
          <a:xfrm>
            <a:off x="13959791" y="0"/>
            <a:ext cx="10417860" cy="13716000"/>
          </a:xfrm>
          <a:prstGeom prst="rect">
            <a:avLst/>
          </a:prstGeom>
          <a:solidFill>
            <a:srgbClr val="E4E5E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7198">
              <a:solidFill>
                <a:schemeClr val="accent1"/>
              </a:solidFill>
            </a:endParaRPr>
          </a:p>
        </p:txBody>
      </p:sp>
      <p:sp>
        <p:nvSpPr>
          <p:cNvPr id="7" name="Picture Placeholder 5">
            <a:extLst>
              <a:ext uri="{FF2B5EF4-FFF2-40B4-BE49-F238E27FC236}">
                <a16:creationId xmlns:a16="http://schemas.microsoft.com/office/drawing/2014/main" id="{3B7E65DD-B01A-EA42-AED4-5AA8201FDF49}"/>
              </a:ext>
            </a:extLst>
          </p:cNvPr>
          <p:cNvSpPr>
            <a:spLocks noGrp="1"/>
          </p:cNvSpPr>
          <p:nvPr>
            <p:ph type="pic" sz="quarter" idx="14"/>
          </p:nvPr>
        </p:nvSpPr>
        <p:spPr>
          <a:xfrm>
            <a:off x="13921029" y="-2"/>
            <a:ext cx="10417860" cy="13716000"/>
          </a:xfrm>
          <a:prstGeom prst="rect">
            <a:avLst/>
          </a:prstGeom>
          <a:pattFill prst="pct5">
            <a:fgClr>
              <a:schemeClr val="accent1"/>
            </a:fgClr>
            <a:bgClr>
              <a:schemeClr val="bg1"/>
            </a:bgClr>
          </a:pattFill>
        </p:spPr>
        <p:txBody>
          <a:bodyPr/>
          <a:lstStyle/>
          <a:p>
            <a:r>
              <a:rPr lang="en-US"/>
              <a:t>Click icon to add picture</a:t>
            </a:r>
            <a:endParaRPr lang="en-US" dirty="0"/>
          </a:p>
        </p:txBody>
      </p:sp>
      <p:sp>
        <p:nvSpPr>
          <p:cNvPr id="8" name="Rectangle 7">
            <a:extLst>
              <a:ext uri="{FF2B5EF4-FFF2-40B4-BE49-F238E27FC236}">
                <a16:creationId xmlns:a16="http://schemas.microsoft.com/office/drawing/2014/main" id="{E526B5A6-07B2-A843-86CE-09FB701DD931}"/>
              </a:ext>
            </a:extLst>
          </p:cNvPr>
          <p:cNvSpPr/>
          <p:nvPr userDrawn="1"/>
        </p:nvSpPr>
        <p:spPr>
          <a:xfrm>
            <a:off x="1581249" y="3032126"/>
            <a:ext cx="980683" cy="10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Tree>
    <p:extLst>
      <p:ext uri="{BB962C8B-B14F-4D97-AF65-F5344CB8AC3E}">
        <p14:creationId xmlns:p14="http://schemas.microsoft.com/office/powerpoint/2010/main" val="3861586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356CDF-BC71-E84C-B4AB-7C304EA18B35}"/>
              </a:ext>
            </a:extLst>
          </p:cNvPr>
          <p:cNvSpPr/>
          <p:nvPr userDrawn="1"/>
        </p:nvSpPr>
        <p:spPr>
          <a:xfrm>
            <a:off x="0" y="0"/>
            <a:ext cx="2437765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10" name="Rectangle 9">
            <a:extLst>
              <a:ext uri="{FF2B5EF4-FFF2-40B4-BE49-F238E27FC236}">
                <a16:creationId xmlns:a16="http://schemas.microsoft.com/office/drawing/2014/main" id="{09931488-95AF-1A4A-B82F-0A48F2962661}"/>
              </a:ext>
            </a:extLst>
          </p:cNvPr>
          <p:cNvSpPr/>
          <p:nvPr userDrawn="1"/>
        </p:nvSpPr>
        <p:spPr>
          <a:xfrm>
            <a:off x="0" y="0"/>
            <a:ext cx="24377650" cy="13716000"/>
          </a:xfrm>
          <a:prstGeom prst="rect">
            <a:avLst/>
          </a:prstGeom>
          <a:solidFill>
            <a:srgbClr val="223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4" name="Text Placeholder 3">
            <a:extLst>
              <a:ext uri="{FF2B5EF4-FFF2-40B4-BE49-F238E27FC236}">
                <a16:creationId xmlns:a16="http://schemas.microsoft.com/office/drawing/2014/main" id="{35635CFD-33DC-4E43-B823-0D5351AE3DC7}"/>
              </a:ext>
            </a:extLst>
          </p:cNvPr>
          <p:cNvSpPr>
            <a:spLocks noGrp="1"/>
          </p:cNvSpPr>
          <p:nvPr>
            <p:ph type="body" sz="quarter" idx="12" hasCustomPrompt="1"/>
          </p:nvPr>
        </p:nvSpPr>
        <p:spPr>
          <a:xfrm>
            <a:off x="3006518" y="2437089"/>
            <a:ext cx="18378883" cy="8228478"/>
          </a:xfrm>
          <a:prstGeom prst="rect">
            <a:avLst/>
          </a:prstGeom>
        </p:spPr>
        <p:txBody>
          <a:bodyPr anchor="ctr">
            <a:normAutofit/>
          </a:bodyPr>
          <a:lstStyle>
            <a:lvl1pPr marL="0" indent="0" algn="ctr">
              <a:lnSpc>
                <a:spcPct val="100000"/>
              </a:lnSpc>
              <a:buNone/>
              <a:defRPr sz="7998" b="1" i="0">
                <a:solidFill>
                  <a:schemeClr val="bg1"/>
                </a:solidFill>
                <a:latin typeface="Arial" panose="020B0604020202020204" pitchFamily="34" charset="0"/>
                <a:cs typeface="Arial" panose="020B0604020202020204" pitchFamily="34" charset="0"/>
              </a:defRPr>
            </a:lvl1pPr>
          </a:lstStyle>
          <a:p>
            <a:pPr lvl="0"/>
            <a:r>
              <a:rPr lang="en-US" dirty="0"/>
              <a:t>PLACE YOUR QUOTE HERE</a:t>
            </a:r>
          </a:p>
        </p:txBody>
      </p:sp>
      <p:sp>
        <p:nvSpPr>
          <p:cNvPr id="5" name="Text Placeholder 2">
            <a:extLst>
              <a:ext uri="{FF2B5EF4-FFF2-40B4-BE49-F238E27FC236}">
                <a16:creationId xmlns:a16="http://schemas.microsoft.com/office/drawing/2014/main" id="{0363C58A-72EC-E844-95EE-F0B6BF91B1BB}"/>
              </a:ext>
            </a:extLst>
          </p:cNvPr>
          <p:cNvSpPr>
            <a:spLocks noGrp="1"/>
          </p:cNvSpPr>
          <p:nvPr>
            <p:ph type="body" sz="quarter" idx="13" hasCustomPrompt="1"/>
          </p:nvPr>
        </p:nvSpPr>
        <p:spPr>
          <a:xfrm>
            <a:off x="3116142" y="10698367"/>
            <a:ext cx="17139541" cy="1064410"/>
          </a:xfrm>
          <a:prstGeom prst="rect">
            <a:avLst/>
          </a:prstGeom>
        </p:spPr>
        <p:txBody>
          <a:bodyPr/>
          <a:lstStyle>
            <a:lvl1pPr marL="0" indent="0" algn="r">
              <a:lnSpc>
                <a:spcPct val="100000"/>
              </a:lnSpc>
              <a:buNone/>
              <a:defRPr sz="4799" b="0" i="0">
                <a:solidFill>
                  <a:schemeClr val="bg1"/>
                </a:solidFill>
                <a:latin typeface="Arial" panose="020B0604020202020204" pitchFamily="34" charset="0"/>
                <a:cs typeface="Arial" panose="020B0604020202020204" pitchFamily="34" charset="0"/>
              </a:defRPr>
            </a:lvl1pPr>
          </a:lstStyle>
          <a:p>
            <a:pPr lvl="0"/>
            <a:r>
              <a:rPr lang="en-US" dirty="0"/>
              <a:t>By first name last name</a:t>
            </a:r>
          </a:p>
        </p:txBody>
      </p:sp>
      <p:pic>
        <p:nvPicPr>
          <p:cNvPr id="6" name="Picture 5">
            <a:extLst>
              <a:ext uri="{FF2B5EF4-FFF2-40B4-BE49-F238E27FC236}">
                <a16:creationId xmlns:a16="http://schemas.microsoft.com/office/drawing/2014/main" id="{96422407-63E0-E441-94E9-3303C7637DA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rot="5400000">
            <a:off x="2398505" y="1856995"/>
            <a:ext cx="1216020" cy="1215703"/>
          </a:xfrm>
          <a:prstGeom prst="rect">
            <a:avLst/>
          </a:prstGeom>
        </p:spPr>
      </p:pic>
      <p:pic>
        <p:nvPicPr>
          <p:cNvPr id="7" name="Picture 6">
            <a:extLst>
              <a:ext uri="{FF2B5EF4-FFF2-40B4-BE49-F238E27FC236}">
                <a16:creationId xmlns:a16="http://schemas.microsoft.com/office/drawing/2014/main" id="{599099D0-B6FA-5743-82BF-AA4EDE7C243F}"/>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rot="16200000">
            <a:off x="20808413" y="10665713"/>
            <a:ext cx="1130012" cy="1129718"/>
          </a:xfrm>
          <a:prstGeom prst="rect">
            <a:avLst/>
          </a:prstGeom>
        </p:spPr>
      </p:pic>
    </p:spTree>
    <p:extLst>
      <p:ext uri="{BB962C8B-B14F-4D97-AF65-F5344CB8AC3E}">
        <p14:creationId xmlns:p14="http://schemas.microsoft.com/office/powerpoint/2010/main" val="31131677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Quo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356CDF-BC71-E84C-B4AB-7C304EA18B35}"/>
              </a:ext>
            </a:extLst>
          </p:cNvPr>
          <p:cNvSpPr/>
          <p:nvPr userDrawn="1"/>
        </p:nvSpPr>
        <p:spPr>
          <a:xfrm>
            <a:off x="0" y="0"/>
            <a:ext cx="2437765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10" name="Rectangle 9">
            <a:extLst>
              <a:ext uri="{FF2B5EF4-FFF2-40B4-BE49-F238E27FC236}">
                <a16:creationId xmlns:a16="http://schemas.microsoft.com/office/drawing/2014/main" id="{09931488-95AF-1A4A-B82F-0A48F2962661}"/>
              </a:ext>
            </a:extLst>
          </p:cNvPr>
          <p:cNvSpPr/>
          <p:nvPr userDrawn="1"/>
        </p:nvSpPr>
        <p:spPr>
          <a:xfrm>
            <a:off x="0" y="0"/>
            <a:ext cx="24377650" cy="13716000"/>
          </a:xfrm>
          <a:prstGeom prst="rect">
            <a:avLst/>
          </a:prstGeom>
          <a:solidFill>
            <a:srgbClr val="C23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4" name="Text Placeholder 3">
            <a:extLst>
              <a:ext uri="{FF2B5EF4-FFF2-40B4-BE49-F238E27FC236}">
                <a16:creationId xmlns:a16="http://schemas.microsoft.com/office/drawing/2014/main" id="{35635CFD-33DC-4E43-B823-0D5351AE3DC7}"/>
              </a:ext>
            </a:extLst>
          </p:cNvPr>
          <p:cNvSpPr>
            <a:spLocks noGrp="1"/>
          </p:cNvSpPr>
          <p:nvPr>
            <p:ph type="body" sz="quarter" idx="12" hasCustomPrompt="1"/>
          </p:nvPr>
        </p:nvSpPr>
        <p:spPr>
          <a:xfrm>
            <a:off x="3006518" y="2437089"/>
            <a:ext cx="18378883" cy="8228478"/>
          </a:xfrm>
          <a:prstGeom prst="rect">
            <a:avLst/>
          </a:prstGeom>
        </p:spPr>
        <p:txBody>
          <a:bodyPr anchor="ctr">
            <a:normAutofit/>
          </a:bodyPr>
          <a:lstStyle>
            <a:lvl1pPr marL="0" indent="0" algn="ctr">
              <a:lnSpc>
                <a:spcPct val="100000"/>
              </a:lnSpc>
              <a:buNone/>
              <a:defRPr sz="7998" b="1" i="0">
                <a:solidFill>
                  <a:schemeClr val="bg1"/>
                </a:solidFill>
                <a:latin typeface="Arial" panose="020B0604020202020204" pitchFamily="34" charset="0"/>
                <a:cs typeface="Arial" panose="020B0604020202020204" pitchFamily="34" charset="0"/>
              </a:defRPr>
            </a:lvl1pPr>
          </a:lstStyle>
          <a:p>
            <a:pPr lvl="0"/>
            <a:r>
              <a:rPr lang="en-US" dirty="0"/>
              <a:t>PLACE YOUR QUOTE HERE</a:t>
            </a:r>
          </a:p>
        </p:txBody>
      </p:sp>
      <p:sp>
        <p:nvSpPr>
          <p:cNvPr id="5" name="Text Placeholder 2">
            <a:extLst>
              <a:ext uri="{FF2B5EF4-FFF2-40B4-BE49-F238E27FC236}">
                <a16:creationId xmlns:a16="http://schemas.microsoft.com/office/drawing/2014/main" id="{0363C58A-72EC-E844-95EE-F0B6BF91B1BB}"/>
              </a:ext>
            </a:extLst>
          </p:cNvPr>
          <p:cNvSpPr>
            <a:spLocks noGrp="1"/>
          </p:cNvSpPr>
          <p:nvPr>
            <p:ph type="body" sz="quarter" idx="13" hasCustomPrompt="1"/>
          </p:nvPr>
        </p:nvSpPr>
        <p:spPr>
          <a:xfrm>
            <a:off x="3116142" y="10698367"/>
            <a:ext cx="17139541" cy="1064410"/>
          </a:xfrm>
          <a:prstGeom prst="rect">
            <a:avLst/>
          </a:prstGeom>
        </p:spPr>
        <p:txBody>
          <a:bodyPr/>
          <a:lstStyle>
            <a:lvl1pPr marL="0" indent="0" algn="r">
              <a:lnSpc>
                <a:spcPct val="100000"/>
              </a:lnSpc>
              <a:buNone/>
              <a:defRPr sz="4799" b="0" i="0">
                <a:solidFill>
                  <a:schemeClr val="bg1"/>
                </a:solidFill>
                <a:latin typeface="Arial" panose="020B0604020202020204" pitchFamily="34" charset="0"/>
                <a:cs typeface="Arial" panose="020B0604020202020204" pitchFamily="34" charset="0"/>
              </a:defRPr>
            </a:lvl1pPr>
          </a:lstStyle>
          <a:p>
            <a:pPr lvl="0"/>
            <a:r>
              <a:rPr lang="en-US" dirty="0"/>
              <a:t>By first name last name</a:t>
            </a:r>
          </a:p>
        </p:txBody>
      </p:sp>
      <p:pic>
        <p:nvPicPr>
          <p:cNvPr id="6" name="Picture 5">
            <a:extLst>
              <a:ext uri="{FF2B5EF4-FFF2-40B4-BE49-F238E27FC236}">
                <a16:creationId xmlns:a16="http://schemas.microsoft.com/office/drawing/2014/main" id="{96422407-63E0-E441-94E9-3303C7637DA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rot="5400000">
            <a:off x="2398505" y="1856995"/>
            <a:ext cx="1216020" cy="1215703"/>
          </a:xfrm>
          <a:prstGeom prst="rect">
            <a:avLst/>
          </a:prstGeom>
        </p:spPr>
      </p:pic>
      <p:pic>
        <p:nvPicPr>
          <p:cNvPr id="7" name="Picture 6">
            <a:extLst>
              <a:ext uri="{FF2B5EF4-FFF2-40B4-BE49-F238E27FC236}">
                <a16:creationId xmlns:a16="http://schemas.microsoft.com/office/drawing/2014/main" id="{599099D0-B6FA-5743-82BF-AA4EDE7C243F}"/>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rot="16200000">
            <a:off x="20808413" y="10665713"/>
            <a:ext cx="1130012" cy="1129718"/>
          </a:xfrm>
          <a:prstGeom prst="rect">
            <a:avLst/>
          </a:prstGeom>
        </p:spPr>
      </p:pic>
    </p:spTree>
    <p:extLst>
      <p:ext uri="{BB962C8B-B14F-4D97-AF65-F5344CB8AC3E}">
        <p14:creationId xmlns:p14="http://schemas.microsoft.com/office/powerpoint/2010/main" val="7044579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reak Page_WASH">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61FA40C-679F-874F-8132-DA421BB74D1C}"/>
              </a:ext>
            </a:extLst>
          </p:cNvPr>
          <p:cNvGrpSpPr/>
          <p:nvPr userDrawn="1"/>
        </p:nvGrpSpPr>
        <p:grpSpPr>
          <a:xfrm>
            <a:off x="-6" y="-1"/>
            <a:ext cx="24377658" cy="13719578"/>
            <a:chOff x="-4" y="-1"/>
            <a:chExt cx="24377651" cy="13716001"/>
          </a:xfrm>
        </p:grpSpPr>
        <p:pic>
          <p:nvPicPr>
            <p:cNvPr id="2" name="Picture Placeholder 5">
              <a:extLst>
                <a:ext uri="{FF2B5EF4-FFF2-40B4-BE49-F238E27FC236}">
                  <a16:creationId xmlns:a16="http://schemas.microsoft.com/office/drawing/2014/main" id="{AD535AC6-B343-274D-B54A-BB3CA488FF3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3" y="-1"/>
              <a:ext cx="24377650" cy="13716001"/>
            </a:xfrm>
            <a:prstGeom prst="rect">
              <a:avLst/>
            </a:prstGeom>
          </p:spPr>
        </p:pic>
        <p:sp>
          <p:nvSpPr>
            <p:cNvPr id="3" name="Rectangle 2">
              <a:extLst>
                <a:ext uri="{FF2B5EF4-FFF2-40B4-BE49-F238E27FC236}">
                  <a16:creationId xmlns:a16="http://schemas.microsoft.com/office/drawing/2014/main" id="{2EF02012-F915-6A44-AE67-2D1353785EF0}"/>
                </a:ext>
              </a:extLst>
            </p:cNvPr>
            <p:cNvSpPr/>
            <p:nvPr userDrawn="1"/>
          </p:nvSpPr>
          <p:spPr>
            <a:xfrm rot="10800000" flipV="1">
              <a:off x="-4" y="-1"/>
              <a:ext cx="24377649" cy="13715999"/>
            </a:xfrm>
            <a:prstGeom prst="rect">
              <a:avLst/>
            </a:prstGeom>
            <a:gradFill>
              <a:gsLst>
                <a:gs pos="0">
                  <a:srgbClr val="002E6C">
                    <a:alpha val="90000"/>
                  </a:srgbClr>
                </a:gs>
                <a:gs pos="34000">
                  <a:schemeClr val="accent1">
                    <a:alpha val="73000"/>
                  </a:schemeClr>
                </a:gs>
                <a:gs pos="100000">
                  <a:schemeClr val="accent4">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grpSp>
          <p:nvGrpSpPr>
            <p:cNvPr id="4" name="Group 3">
              <a:extLst>
                <a:ext uri="{FF2B5EF4-FFF2-40B4-BE49-F238E27FC236}">
                  <a16:creationId xmlns:a16="http://schemas.microsoft.com/office/drawing/2014/main" id="{436DA609-B905-C646-9A9A-EDD2913B7E21}"/>
                </a:ext>
              </a:extLst>
            </p:cNvPr>
            <p:cNvGrpSpPr/>
            <p:nvPr userDrawn="1"/>
          </p:nvGrpSpPr>
          <p:grpSpPr>
            <a:xfrm>
              <a:off x="9066306" y="5997613"/>
              <a:ext cx="6245030" cy="1720107"/>
              <a:chOff x="9066306" y="5798947"/>
              <a:chExt cx="6245030" cy="1720107"/>
            </a:xfrm>
          </p:grpSpPr>
          <p:sp>
            <p:nvSpPr>
              <p:cNvPr id="5" name="TextBox 4">
                <a:extLst>
                  <a:ext uri="{FF2B5EF4-FFF2-40B4-BE49-F238E27FC236}">
                    <a16:creationId xmlns:a16="http://schemas.microsoft.com/office/drawing/2014/main" id="{BC7BE66A-8E0F-0847-BD29-07C61B79A43E}"/>
                  </a:ext>
                </a:extLst>
              </p:cNvPr>
              <p:cNvSpPr txBox="1"/>
              <p:nvPr/>
            </p:nvSpPr>
            <p:spPr>
              <a:xfrm>
                <a:off x="9066306" y="6196280"/>
                <a:ext cx="6245030" cy="1322774"/>
              </a:xfrm>
              <a:prstGeom prst="rect">
                <a:avLst/>
              </a:prstGeom>
              <a:noFill/>
              <a:ln>
                <a:noFill/>
              </a:ln>
            </p:spPr>
            <p:txBody>
              <a:bodyPr wrap="square" rtlCol="0">
                <a:spAutoFit/>
              </a:bodyPr>
              <a:lstStyle/>
              <a:p>
                <a:pPr algn="ctr"/>
                <a:r>
                  <a:rPr lang="en-US" sz="7998" b="1" spc="1200" dirty="0">
                    <a:solidFill>
                      <a:schemeClr val="bg1"/>
                    </a:solidFill>
                    <a:latin typeface="Arial" panose="020B0604020202020204" pitchFamily="34" charset="0"/>
                    <a:ea typeface="Roboto" panose="02000000000000000000" pitchFamily="2" charset="0"/>
                    <a:cs typeface="Arial" panose="020B0604020202020204" pitchFamily="34" charset="0"/>
                  </a:rPr>
                  <a:t>WASH</a:t>
                </a:r>
              </a:p>
            </p:txBody>
          </p:sp>
          <p:sp>
            <p:nvSpPr>
              <p:cNvPr id="6" name="Rectangle 5">
                <a:extLst>
                  <a:ext uri="{FF2B5EF4-FFF2-40B4-BE49-F238E27FC236}">
                    <a16:creationId xmlns:a16="http://schemas.microsoft.com/office/drawing/2014/main" id="{382EEF86-321B-2843-82DF-8BF0F0F1777F}"/>
                  </a:ext>
                </a:extLst>
              </p:cNvPr>
              <p:cNvSpPr/>
              <p:nvPr/>
            </p:nvSpPr>
            <p:spPr>
              <a:xfrm rot="16200000">
                <a:off x="12113906" y="4127121"/>
                <a:ext cx="149835" cy="3493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grpSp>
        <p:pic>
          <p:nvPicPr>
            <p:cNvPr id="7" name="Picture 6">
              <a:extLst>
                <a:ext uri="{FF2B5EF4-FFF2-40B4-BE49-F238E27FC236}">
                  <a16:creationId xmlns:a16="http://schemas.microsoft.com/office/drawing/2014/main" id="{63337A8E-BC5D-BD48-B95C-1AC4F71319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25124" y="3564397"/>
              <a:ext cx="2327394" cy="2327394"/>
            </a:xfrm>
            <a:prstGeom prst="rect">
              <a:avLst/>
            </a:prstGeom>
          </p:spPr>
        </p:pic>
        <p:pic>
          <p:nvPicPr>
            <p:cNvPr id="8" name="Picture 7">
              <a:extLst>
                <a:ext uri="{FF2B5EF4-FFF2-40B4-BE49-F238E27FC236}">
                  <a16:creationId xmlns:a16="http://schemas.microsoft.com/office/drawing/2014/main" id="{73039B25-18B9-5C46-8166-676DEC25E0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1285" y="155694"/>
              <a:ext cx="3226905" cy="3408703"/>
            </a:xfrm>
            <a:prstGeom prst="rect">
              <a:avLst/>
            </a:prstGeom>
          </p:spPr>
        </p:pic>
      </p:grpSp>
    </p:spTree>
    <p:extLst>
      <p:ext uri="{BB962C8B-B14F-4D97-AF65-F5344CB8AC3E}">
        <p14:creationId xmlns:p14="http://schemas.microsoft.com/office/powerpoint/2010/main" val="6072654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reak Page_AGR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7AD27F-47A8-944E-85BF-AC141E7E8EF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76" y="-1"/>
            <a:ext cx="24371302" cy="13716002"/>
          </a:xfrm>
          <a:prstGeom prst="rect">
            <a:avLst/>
          </a:prstGeom>
        </p:spPr>
      </p:pic>
      <p:sp>
        <p:nvSpPr>
          <p:cNvPr id="4" name="Rectangle 3">
            <a:extLst>
              <a:ext uri="{FF2B5EF4-FFF2-40B4-BE49-F238E27FC236}">
                <a16:creationId xmlns:a16="http://schemas.microsoft.com/office/drawing/2014/main" id="{1F9BB78E-7589-B34D-8F9A-3D705CB63511}"/>
              </a:ext>
            </a:extLst>
          </p:cNvPr>
          <p:cNvSpPr/>
          <p:nvPr userDrawn="1"/>
        </p:nvSpPr>
        <p:spPr>
          <a:xfrm rot="10800000" flipV="1">
            <a:off x="3172" y="-2"/>
            <a:ext cx="24371302" cy="13716000"/>
          </a:xfrm>
          <a:prstGeom prst="rect">
            <a:avLst/>
          </a:prstGeom>
          <a:gradFill>
            <a:gsLst>
              <a:gs pos="0">
                <a:srgbClr val="002E6C">
                  <a:alpha val="90000"/>
                </a:srgbClr>
              </a:gs>
              <a:gs pos="34000">
                <a:schemeClr val="accent1">
                  <a:alpha val="73000"/>
                </a:schemeClr>
              </a:gs>
              <a:gs pos="100000">
                <a:schemeClr val="accent4">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5" name="Group 4">
            <a:extLst>
              <a:ext uri="{FF2B5EF4-FFF2-40B4-BE49-F238E27FC236}">
                <a16:creationId xmlns:a16="http://schemas.microsoft.com/office/drawing/2014/main" id="{C5C1019D-7D07-2A4C-830E-9A9951BAC4F5}"/>
              </a:ext>
            </a:extLst>
          </p:cNvPr>
          <p:cNvGrpSpPr/>
          <p:nvPr userDrawn="1"/>
        </p:nvGrpSpPr>
        <p:grpSpPr>
          <a:xfrm>
            <a:off x="7618923" y="5997615"/>
            <a:ext cx="9139801" cy="1860881"/>
            <a:chOff x="7617730" y="5798947"/>
            <a:chExt cx="9142181" cy="1860881"/>
          </a:xfrm>
        </p:grpSpPr>
        <p:sp>
          <p:nvSpPr>
            <p:cNvPr id="6" name="TextBox 5">
              <a:extLst>
                <a:ext uri="{FF2B5EF4-FFF2-40B4-BE49-F238E27FC236}">
                  <a16:creationId xmlns:a16="http://schemas.microsoft.com/office/drawing/2014/main" id="{5F2FE551-C303-4F43-B67D-2BE11A1019FB}"/>
                </a:ext>
              </a:extLst>
            </p:cNvPr>
            <p:cNvSpPr txBox="1"/>
            <p:nvPr/>
          </p:nvSpPr>
          <p:spPr>
            <a:xfrm>
              <a:off x="7617730" y="6336709"/>
              <a:ext cx="9142181" cy="1323119"/>
            </a:xfrm>
            <a:prstGeom prst="rect">
              <a:avLst/>
            </a:prstGeom>
            <a:noFill/>
            <a:ln>
              <a:noFill/>
            </a:ln>
          </p:spPr>
          <p:txBody>
            <a:bodyPr wrap="square" rtlCol="0">
              <a:spAutoFit/>
            </a:bodyPr>
            <a:lstStyle/>
            <a:p>
              <a:pPr algn="ctr"/>
              <a:r>
                <a:rPr lang="en-US" sz="7998" b="1" spc="600" dirty="0">
                  <a:solidFill>
                    <a:schemeClr val="bg1"/>
                  </a:solidFill>
                  <a:latin typeface="Arial" panose="020B0604020202020204" pitchFamily="34" charset="0"/>
                  <a:ea typeface="Roboto" panose="02000000000000000000" pitchFamily="2" charset="0"/>
                  <a:cs typeface="Arial" panose="020B0604020202020204" pitchFamily="34" charset="0"/>
                </a:rPr>
                <a:t>AGRICULTURE</a:t>
              </a:r>
            </a:p>
          </p:txBody>
        </p:sp>
        <p:sp>
          <p:nvSpPr>
            <p:cNvPr id="7" name="Rectangle 6">
              <a:extLst>
                <a:ext uri="{FF2B5EF4-FFF2-40B4-BE49-F238E27FC236}">
                  <a16:creationId xmlns:a16="http://schemas.microsoft.com/office/drawing/2014/main" id="{567E429E-1365-8D4C-AAA3-085729DF1851}"/>
                </a:ext>
              </a:extLst>
            </p:cNvPr>
            <p:cNvSpPr/>
            <p:nvPr/>
          </p:nvSpPr>
          <p:spPr>
            <a:xfrm rot="16200000">
              <a:off x="12113906" y="4127121"/>
              <a:ext cx="149835" cy="3493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8" name="Picture 7">
            <a:extLst>
              <a:ext uri="{FF2B5EF4-FFF2-40B4-BE49-F238E27FC236}">
                <a16:creationId xmlns:a16="http://schemas.microsoft.com/office/drawing/2014/main" id="{4E38FAE1-922B-7D4A-86B7-F1C5DAF0F7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47459" y="2892606"/>
            <a:ext cx="3688491" cy="3689452"/>
          </a:xfrm>
          <a:prstGeom prst="rect">
            <a:avLst/>
          </a:prstGeom>
        </p:spPr>
      </p:pic>
      <p:pic>
        <p:nvPicPr>
          <p:cNvPr id="9" name="Picture 8">
            <a:extLst>
              <a:ext uri="{FF2B5EF4-FFF2-40B4-BE49-F238E27FC236}">
                <a16:creationId xmlns:a16="http://schemas.microsoft.com/office/drawing/2014/main" id="{59836AFF-0CDE-7042-9059-809DD74BFD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4361" y="155694"/>
            <a:ext cx="3236443" cy="3410712"/>
          </a:xfrm>
          <a:prstGeom prst="rect">
            <a:avLst/>
          </a:prstGeom>
        </p:spPr>
      </p:pic>
    </p:spTree>
    <p:extLst>
      <p:ext uri="{BB962C8B-B14F-4D97-AF65-F5344CB8AC3E}">
        <p14:creationId xmlns:p14="http://schemas.microsoft.com/office/powerpoint/2010/main" val="6351426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reak Page_LIVE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E8F7EE7-5C70-224E-AB4E-B45C80603E7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B4230288-0EFC-934E-87C9-960A94B79F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9B5DD4D-F983-F448-8D7E-BE1EECEF98F1}"/>
              </a:ext>
            </a:extLst>
          </p:cNvPr>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08945F54-1104-7F42-9ECB-FB0B18C292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725" y="-1"/>
            <a:ext cx="24406201" cy="13716002"/>
          </a:xfrm>
          <a:prstGeom prst="rect">
            <a:avLst/>
          </a:prstGeom>
        </p:spPr>
      </p:pic>
      <p:sp>
        <p:nvSpPr>
          <p:cNvPr id="7" name="Rectangle 6">
            <a:extLst>
              <a:ext uri="{FF2B5EF4-FFF2-40B4-BE49-F238E27FC236}">
                <a16:creationId xmlns:a16="http://schemas.microsoft.com/office/drawing/2014/main" id="{62C1D5DE-D5EA-2042-9D3F-556E9F6A0A66}"/>
              </a:ext>
            </a:extLst>
          </p:cNvPr>
          <p:cNvSpPr/>
          <p:nvPr userDrawn="1"/>
        </p:nvSpPr>
        <p:spPr>
          <a:xfrm rot="10800000" flipV="1">
            <a:off x="3172" y="-2"/>
            <a:ext cx="24371302" cy="13716000"/>
          </a:xfrm>
          <a:prstGeom prst="rect">
            <a:avLst/>
          </a:prstGeom>
          <a:gradFill>
            <a:gsLst>
              <a:gs pos="0">
                <a:srgbClr val="002E6C">
                  <a:alpha val="90000"/>
                </a:srgbClr>
              </a:gs>
              <a:gs pos="34000">
                <a:schemeClr val="accent1">
                  <a:alpha val="73000"/>
                </a:schemeClr>
              </a:gs>
              <a:gs pos="100000">
                <a:schemeClr val="accent4">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a:extLst>
              <a:ext uri="{FF2B5EF4-FFF2-40B4-BE49-F238E27FC236}">
                <a16:creationId xmlns:a16="http://schemas.microsoft.com/office/drawing/2014/main" id="{0943041D-940F-D643-AABE-7E017E568660}"/>
              </a:ext>
            </a:extLst>
          </p:cNvPr>
          <p:cNvGrpSpPr/>
          <p:nvPr userDrawn="1"/>
        </p:nvGrpSpPr>
        <p:grpSpPr>
          <a:xfrm>
            <a:off x="7618923" y="5997615"/>
            <a:ext cx="9139801" cy="1860881"/>
            <a:chOff x="7617730" y="5798947"/>
            <a:chExt cx="9142181" cy="1860881"/>
          </a:xfrm>
        </p:grpSpPr>
        <p:sp>
          <p:nvSpPr>
            <p:cNvPr id="9" name="TextBox 8">
              <a:extLst>
                <a:ext uri="{FF2B5EF4-FFF2-40B4-BE49-F238E27FC236}">
                  <a16:creationId xmlns:a16="http://schemas.microsoft.com/office/drawing/2014/main" id="{8360D5C8-A93C-F743-90AD-F09D4436A0C6}"/>
                </a:ext>
              </a:extLst>
            </p:cNvPr>
            <p:cNvSpPr txBox="1"/>
            <p:nvPr/>
          </p:nvSpPr>
          <p:spPr>
            <a:xfrm>
              <a:off x="7617730" y="6336709"/>
              <a:ext cx="9142181" cy="1323119"/>
            </a:xfrm>
            <a:prstGeom prst="rect">
              <a:avLst/>
            </a:prstGeom>
            <a:noFill/>
            <a:ln>
              <a:noFill/>
            </a:ln>
          </p:spPr>
          <p:txBody>
            <a:bodyPr wrap="square" rtlCol="0">
              <a:spAutoFit/>
            </a:bodyPr>
            <a:lstStyle/>
            <a:p>
              <a:pPr algn="ctr"/>
              <a:r>
                <a:rPr lang="en-US" sz="7998" b="1" spc="600" dirty="0">
                  <a:solidFill>
                    <a:schemeClr val="bg1"/>
                  </a:solidFill>
                  <a:latin typeface="Arial" panose="020B0604020202020204" pitchFamily="34" charset="0"/>
                  <a:ea typeface="Roboto" panose="02000000000000000000" pitchFamily="2" charset="0"/>
                  <a:cs typeface="Arial" panose="020B0604020202020204" pitchFamily="34" charset="0"/>
                </a:rPr>
                <a:t>LIVELIHOODS</a:t>
              </a:r>
            </a:p>
          </p:txBody>
        </p:sp>
        <p:sp>
          <p:nvSpPr>
            <p:cNvPr id="10" name="Rectangle 9">
              <a:extLst>
                <a:ext uri="{FF2B5EF4-FFF2-40B4-BE49-F238E27FC236}">
                  <a16:creationId xmlns:a16="http://schemas.microsoft.com/office/drawing/2014/main" id="{1E7921AF-E43C-8C4F-A8B5-0744B085F8DD}"/>
                </a:ext>
              </a:extLst>
            </p:cNvPr>
            <p:cNvSpPr/>
            <p:nvPr/>
          </p:nvSpPr>
          <p:spPr>
            <a:xfrm rot="16200000">
              <a:off x="12113906" y="4127121"/>
              <a:ext cx="149835" cy="3493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1" name="Group 10">
            <a:extLst>
              <a:ext uri="{FF2B5EF4-FFF2-40B4-BE49-F238E27FC236}">
                <a16:creationId xmlns:a16="http://schemas.microsoft.com/office/drawing/2014/main" id="{7851564B-0505-CD4D-A3B9-95B282FF8291}"/>
              </a:ext>
            </a:extLst>
          </p:cNvPr>
          <p:cNvGrpSpPr/>
          <p:nvPr userDrawn="1"/>
        </p:nvGrpSpPr>
        <p:grpSpPr>
          <a:xfrm>
            <a:off x="10696937" y="3298423"/>
            <a:ext cx="2983769" cy="2579922"/>
            <a:chOff x="8808299" y="-2599902"/>
            <a:chExt cx="2093265" cy="1809473"/>
          </a:xfrm>
        </p:grpSpPr>
        <p:pic>
          <p:nvPicPr>
            <p:cNvPr id="12" name="Picture 11">
              <a:extLst>
                <a:ext uri="{FF2B5EF4-FFF2-40B4-BE49-F238E27FC236}">
                  <a16:creationId xmlns:a16="http://schemas.microsoft.com/office/drawing/2014/main" id="{276243DE-EB4E-3342-8916-222FF2BB92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08299" y="-2599902"/>
              <a:ext cx="1750021" cy="1750021"/>
            </a:xfrm>
            <a:prstGeom prst="rect">
              <a:avLst/>
            </a:prstGeom>
          </p:spPr>
        </p:pic>
        <p:pic>
          <p:nvPicPr>
            <p:cNvPr id="13" name="Picture 12">
              <a:extLst>
                <a:ext uri="{FF2B5EF4-FFF2-40B4-BE49-F238E27FC236}">
                  <a16:creationId xmlns:a16="http://schemas.microsoft.com/office/drawing/2014/main" id="{072C1E1E-D374-8548-885E-1ED877DB47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81075" y="-1910918"/>
              <a:ext cx="1120489" cy="1120489"/>
            </a:xfrm>
            <a:prstGeom prst="rect">
              <a:avLst/>
            </a:prstGeom>
          </p:spPr>
        </p:pic>
      </p:grpSp>
      <p:pic>
        <p:nvPicPr>
          <p:cNvPr id="14" name="Picture 13">
            <a:extLst>
              <a:ext uri="{FF2B5EF4-FFF2-40B4-BE49-F238E27FC236}">
                <a16:creationId xmlns:a16="http://schemas.microsoft.com/office/drawing/2014/main" id="{6B8849DB-CB73-1040-BA81-13C95779C77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77896" y="155694"/>
            <a:ext cx="3232530" cy="3410712"/>
          </a:xfrm>
          <a:prstGeom prst="rect">
            <a:avLst/>
          </a:prstGeom>
        </p:spPr>
      </p:pic>
    </p:spTree>
    <p:extLst>
      <p:ext uri="{BB962C8B-B14F-4D97-AF65-F5344CB8AC3E}">
        <p14:creationId xmlns:p14="http://schemas.microsoft.com/office/powerpoint/2010/main" val="24242133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reak Page_H&amp;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D43CEF8-8B41-7745-8AA2-49655D16836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
          <a:stretch/>
        </p:blipFill>
        <p:spPr>
          <a:xfrm>
            <a:off x="-2047" y="-1"/>
            <a:ext cx="24376522" cy="13716002"/>
          </a:xfrm>
          <a:prstGeom prst="rect">
            <a:avLst/>
          </a:prstGeom>
        </p:spPr>
      </p:pic>
      <p:sp>
        <p:nvSpPr>
          <p:cNvPr id="16" name="Rectangle 15">
            <a:extLst>
              <a:ext uri="{FF2B5EF4-FFF2-40B4-BE49-F238E27FC236}">
                <a16:creationId xmlns:a16="http://schemas.microsoft.com/office/drawing/2014/main" id="{6BAF56F4-E503-B745-914D-4E2B354DA93A}"/>
              </a:ext>
            </a:extLst>
          </p:cNvPr>
          <p:cNvSpPr/>
          <p:nvPr userDrawn="1"/>
        </p:nvSpPr>
        <p:spPr>
          <a:xfrm rot="10800000" flipV="1">
            <a:off x="3170" y="-3"/>
            <a:ext cx="24371302" cy="13716002"/>
          </a:xfrm>
          <a:prstGeom prst="rect">
            <a:avLst/>
          </a:prstGeom>
          <a:gradFill>
            <a:gsLst>
              <a:gs pos="0">
                <a:srgbClr val="002E6C">
                  <a:alpha val="90000"/>
                </a:srgbClr>
              </a:gs>
              <a:gs pos="34000">
                <a:schemeClr val="accent1">
                  <a:alpha val="73000"/>
                </a:schemeClr>
              </a:gs>
              <a:gs pos="100000">
                <a:schemeClr val="accent4">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7" name="Group 16">
            <a:extLst>
              <a:ext uri="{FF2B5EF4-FFF2-40B4-BE49-F238E27FC236}">
                <a16:creationId xmlns:a16="http://schemas.microsoft.com/office/drawing/2014/main" id="{72AE2267-A8F9-E84C-BF70-6AA9F144A86E}"/>
              </a:ext>
            </a:extLst>
          </p:cNvPr>
          <p:cNvGrpSpPr/>
          <p:nvPr userDrawn="1"/>
        </p:nvGrpSpPr>
        <p:grpSpPr>
          <a:xfrm>
            <a:off x="7618923" y="5997615"/>
            <a:ext cx="9139801" cy="3091666"/>
            <a:chOff x="7617730" y="5798947"/>
            <a:chExt cx="9142181" cy="3091666"/>
          </a:xfrm>
        </p:grpSpPr>
        <p:sp>
          <p:nvSpPr>
            <p:cNvPr id="18" name="TextBox 17">
              <a:extLst>
                <a:ext uri="{FF2B5EF4-FFF2-40B4-BE49-F238E27FC236}">
                  <a16:creationId xmlns:a16="http://schemas.microsoft.com/office/drawing/2014/main" id="{063E8BD4-FA9C-1349-9499-5E0872D49BB0}"/>
                </a:ext>
              </a:extLst>
            </p:cNvPr>
            <p:cNvSpPr txBox="1"/>
            <p:nvPr/>
          </p:nvSpPr>
          <p:spPr>
            <a:xfrm>
              <a:off x="7617730" y="6336709"/>
              <a:ext cx="9142181" cy="2553904"/>
            </a:xfrm>
            <a:prstGeom prst="rect">
              <a:avLst/>
            </a:prstGeom>
            <a:noFill/>
            <a:ln>
              <a:noFill/>
            </a:ln>
          </p:spPr>
          <p:txBody>
            <a:bodyPr wrap="square" rtlCol="0">
              <a:spAutoFit/>
            </a:bodyPr>
            <a:lstStyle/>
            <a:p>
              <a:pPr algn="ctr"/>
              <a:r>
                <a:rPr lang="en-US" sz="7998" b="1" spc="600" dirty="0">
                  <a:solidFill>
                    <a:schemeClr val="bg1"/>
                  </a:solidFill>
                  <a:latin typeface="Arial" panose="020B0604020202020204" pitchFamily="34" charset="0"/>
                  <a:ea typeface="Roboto" panose="02000000000000000000" pitchFamily="2" charset="0"/>
                  <a:cs typeface="Arial" panose="020B0604020202020204" pitchFamily="34" charset="0"/>
                </a:rPr>
                <a:t>HEALTH AND NUTRITION</a:t>
              </a:r>
            </a:p>
          </p:txBody>
        </p:sp>
        <p:sp>
          <p:nvSpPr>
            <p:cNvPr id="19" name="Rectangle 18">
              <a:extLst>
                <a:ext uri="{FF2B5EF4-FFF2-40B4-BE49-F238E27FC236}">
                  <a16:creationId xmlns:a16="http://schemas.microsoft.com/office/drawing/2014/main" id="{B27C6FE6-53D7-8446-97B7-B3F090F280E8}"/>
                </a:ext>
              </a:extLst>
            </p:cNvPr>
            <p:cNvSpPr/>
            <p:nvPr/>
          </p:nvSpPr>
          <p:spPr>
            <a:xfrm rot="16200000">
              <a:off x="12113906" y="4127121"/>
              <a:ext cx="149835" cy="3493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0" name="Group 19">
            <a:extLst>
              <a:ext uri="{FF2B5EF4-FFF2-40B4-BE49-F238E27FC236}">
                <a16:creationId xmlns:a16="http://schemas.microsoft.com/office/drawing/2014/main" id="{0693B831-865E-EB47-A196-15425BF535BD}"/>
              </a:ext>
            </a:extLst>
          </p:cNvPr>
          <p:cNvGrpSpPr/>
          <p:nvPr userDrawn="1"/>
        </p:nvGrpSpPr>
        <p:grpSpPr>
          <a:xfrm>
            <a:off x="10882610" y="3648616"/>
            <a:ext cx="3089381" cy="2331028"/>
            <a:chOff x="6413057" y="-2333210"/>
            <a:chExt cx="2048129" cy="1544969"/>
          </a:xfrm>
        </p:grpSpPr>
        <p:pic>
          <p:nvPicPr>
            <p:cNvPr id="21" name="Picture 20">
              <a:extLst>
                <a:ext uri="{FF2B5EF4-FFF2-40B4-BE49-F238E27FC236}">
                  <a16:creationId xmlns:a16="http://schemas.microsoft.com/office/drawing/2014/main" id="{A65740DF-A245-474C-A64E-48461E2059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1752" y="-1977675"/>
              <a:ext cx="1189434" cy="1189434"/>
            </a:xfrm>
            <a:prstGeom prst="rect">
              <a:avLst/>
            </a:prstGeom>
          </p:spPr>
        </p:pic>
        <p:pic>
          <p:nvPicPr>
            <p:cNvPr id="22" name="Picture 21">
              <a:extLst>
                <a:ext uri="{FF2B5EF4-FFF2-40B4-BE49-F238E27FC236}">
                  <a16:creationId xmlns:a16="http://schemas.microsoft.com/office/drawing/2014/main" id="{7E2A21E0-1265-FE4D-AF66-3E97B858F9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13057" y="-2333210"/>
              <a:ext cx="1501529" cy="1501529"/>
            </a:xfrm>
            <a:prstGeom prst="rect">
              <a:avLst/>
            </a:prstGeom>
          </p:spPr>
        </p:pic>
      </p:grpSp>
      <p:pic>
        <p:nvPicPr>
          <p:cNvPr id="23" name="Picture 22">
            <a:extLst>
              <a:ext uri="{FF2B5EF4-FFF2-40B4-BE49-F238E27FC236}">
                <a16:creationId xmlns:a16="http://schemas.microsoft.com/office/drawing/2014/main" id="{6B6CFB9F-4CDD-CC49-9558-15CD4123724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94156" y="155694"/>
            <a:ext cx="3216272" cy="3410712"/>
          </a:xfrm>
          <a:prstGeom prst="rect">
            <a:avLst/>
          </a:prstGeom>
        </p:spPr>
      </p:pic>
    </p:spTree>
    <p:extLst>
      <p:ext uri="{BB962C8B-B14F-4D97-AF65-F5344CB8AC3E}">
        <p14:creationId xmlns:p14="http://schemas.microsoft.com/office/powerpoint/2010/main" val="35983001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reak_Livel and Agric">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369301-E20E-874C-8B7C-3EA042E399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10"/>
          <a:stretch/>
        </p:blipFill>
        <p:spPr>
          <a:xfrm>
            <a:off x="-972" y="1"/>
            <a:ext cx="24375447" cy="13715998"/>
          </a:xfrm>
          <a:prstGeom prst="rect">
            <a:avLst/>
          </a:prstGeom>
        </p:spPr>
      </p:pic>
      <p:sp>
        <p:nvSpPr>
          <p:cNvPr id="12" name="Rectangle 11">
            <a:extLst>
              <a:ext uri="{FF2B5EF4-FFF2-40B4-BE49-F238E27FC236}">
                <a16:creationId xmlns:a16="http://schemas.microsoft.com/office/drawing/2014/main" id="{B1A8243A-B2B9-C243-807C-304D3C88F156}"/>
              </a:ext>
            </a:extLst>
          </p:cNvPr>
          <p:cNvSpPr/>
          <p:nvPr userDrawn="1"/>
        </p:nvSpPr>
        <p:spPr>
          <a:xfrm rot="10800000" flipV="1">
            <a:off x="3172" y="-2"/>
            <a:ext cx="24371302" cy="13716000"/>
          </a:xfrm>
          <a:prstGeom prst="rect">
            <a:avLst/>
          </a:prstGeom>
          <a:gradFill>
            <a:gsLst>
              <a:gs pos="0">
                <a:srgbClr val="002E6C">
                  <a:alpha val="90000"/>
                </a:srgbClr>
              </a:gs>
              <a:gs pos="34000">
                <a:schemeClr val="accent1">
                  <a:alpha val="73000"/>
                </a:schemeClr>
              </a:gs>
              <a:gs pos="100000">
                <a:schemeClr val="accent4">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8B46269F-F4C3-D24C-9F26-78C5DECF0E0F}"/>
              </a:ext>
            </a:extLst>
          </p:cNvPr>
          <p:cNvSpPr txBox="1"/>
          <p:nvPr userDrawn="1"/>
        </p:nvSpPr>
        <p:spPr>
          <a:xfrm>
            <a:off x="3907132" y="6539794"/>
            <a:ext cx="16505701" cy="4092467"/>
          </a:xfrm>
          <a:prstGeom prst="rect">
            <a:avLst/>
          </a:prstGeom>
          <a:noFill/>
          <a:ln>
            <a:noFill/>
          </a:ln>
        </p:spPr>
        <p:txBody>
          <a:bodyPr wrap="square" rtlCol="0">
            <a:spAutoFit/>
          </a:bodyPr>
          <a:lstStyle/>
          <a:p>
            <a:pPr algn="ctr"/>
            <a:r>
              <a:rPr lang="en-US" sz="7998" b="1" spc="600" dirty="0">
                <a:solidFill>
                  <a:schemeClr val="bg1"/>
                </a:solidFill>
                <a:latin typeface="Arial" panose="020B0604020202020204" pitchFamily="34" charset="0"/>
                <a:ea typeface="Roboto" panose="02000000000000000000" pitchFamily="2" charset="0"/>
                <a:cs typeface="Arial" panose="020B0604020202020204" pitchFamily="34" charset="0"/>
              </a:rPr>
              <a:t>LIVELIHOODS </a:t>
            </a:r>
          </a:p>
          <a:p>
            <a:pPr algn="ctr"/>
            <a:endParaRPr lang="en-US" sz="1000" b="1" spc="600" dirty="0">
              <a:solidFill>
                <a:schemeClr val="bg1"/>
              </a:solidFill>
              <a:latin typeface="Arial" panose="020B0604020202020204" pitchFamily="34" charset="0"/>
              <a:ea typeface="Roboto" panose="02000000000000000000" pitchFamily="2" charset="0"/>
              <a:cs typeface="Arial" panose="020B0604020202020204" pitchFamily="34" charset="0"/>
            </a:endParaRPr>
          </a:p>
          <a:p>
            <a:pPr algn="ctr"/>
            <a:r>
              <a:rPr lang="en-US" sz="7998" b="1" spc="600" dirty="0">
                <a:solidFill>
                  <a:schemeClr val="bg1"/>
                </a:solidFill>
                <a:latin typeface="Arial" panose="020B0604020202020204" pitchFamily="34" charset="0"/>
                <a:ea typeface="Roboto" panose="02000000000000000000" pitchFamily="2" charset="0"/>
                <a:cs typeface="Arial" panose="020B0604020202020204" pitchFamily="34" charset="0"/>
              </a:rPr>
              <a:t>&amp; </a:t>
            </a:r>
          </a:p>
          <a:p>
            <a:pPr algn="ctr"/>
            <a:endParaRPr lang="en-US" sz="1000" b="1" spc="600" dirty="0">
              <a:solidFill>
                <a:schemeClr val="bg1"/>
              </a:solidFill>
              <a:latin typeface="Arial" panose="020B0604020202020204" pitchFamily="34" charset="0"/>
              <a:ea typeface="Roboto" panose="02000000000000000000" pitchFamily="2" charset="0"/>
              <a:cs typeface="Arial" panose="020B0604020202020204" pitchFamily="34" charset="0"/>
            </a:endParaRPr>
          </a:p>
          <a:p>
            <a:pPr algn="ctr"/>
            <a:r>
              <a:rPr lang="en-US" sz="7998" b="1" spc="600" dirty="0">
                <a:solidFill>
                  <a:schemeClr val="bg1"/>
                </a:solidFill>
                <a:latin typeface="Arial" panose="020B0604020202020204" pitchFamily="34" charset="0"/>
                <a:ea typeface="Roboto" panose="02000000000000000000" pitchFamily="2" charset="0"/>
                <a:cs typeface="Arial" panose="020B0604020202020204" pitchFamily="34" charset="0"/>
              </a:rPr>
              <a:t>AGRICULTURE</a:t>
            </a:r>
          </a:p>
        </p:txBody>
      </p:sp>
      <p:grpSp>
        <p:nvGrpSpPr>
          <p:cNvPr id="14" name="Group 13">
            <a:extLst>
              <a:ext uri="{FF2B5EF4-FFF2-40B4-BE49-F238E27FC236}">
                <a16:creationId xmlns:a16="http://schemas.microsoft.com/office/drawing/2014/main" id="{D90AA2B3-0436-9249-9E65-013BD393C6CA}"/>
              </a:ext>
            </a:extLst>
          </p:cNvPr>
          <p:cNvGrpSpPr/>
          <p:nvPr userDrawn="1"/>
        </p:nvGrpSpPr>
        <p:grpSpPr>
          <a:xfrm>
            <a:off x="12396932" y="3594306"/>
            <a:ext cx="3089381" cy="2331028"/>
            <a:chOff x="8148640" y="-2277859"/>
            <a:chExt cx="2048129" cy="1544969"/>
          </a:xfrm>
        </p:grpSpPr>
        <p:pic>
          <p:nvPicPr>
            <p:cNvPr id="24" name="Picture 23">
              <a:extLst>
                <a:ext uri="{FF2B5EF4-FFF2-40B4-BE49-F238E27FC236}">
                  <a16:creationId xmlns:a16="http://schemas.microsoft.com/office/drawing/2014/main" id="{20A4B1E7-FD42-9A43-BE5C-6E45A1B40E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7335" y="-1922324"/>
              <a:ext cx="1189434" cy="1189434"/>
            </a:xfrm>
            <a:prstGeom prst="rect">
              <a:avLst/>
            </a:prstGeom>
          </p:spPr>
        </p:pic>
        <p:pic>
          <p:nvPicPr>
            <p:cNvPr id="25" name="Picture 24">
              <a:extLst>
                <a:ext uri="{FF2B5EF4-FFF2-40B4-BE49-F238E27FC236}">
                  <a16:creationId xmlns:a16="http://schemas.microsoft.com/office/drawing/2014/main" id="{21F04D72-2B0F-4A4B-8DE8-CF31B78084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48640" y="-2277859"/>
              <a:ext cx="1501529" cy="1501529"/>
            </a:xfrm>
            <a:prstGeom prst="rect">
              <a:avLst/>
            </a:prstGeom>
          </p:spPr>
        </p:pic>
      </p:grpSp>
      <p:grpSp>
        <p:nvGrpSpPr>
          <p:cNvPr id="26" name="Group 25">
            <a:extLst>
              <a:ext uri="{FF2B5EF4-FFF2-40B4-BE49-F238E27FC236}">
                <a16:creationId xmlns:a16="http://schemas.microsoft.com/office/drawing/2014/main" id="{8010B84C-88F5-844A-ADC2-87A29A7BF755}"/>
              </a:ext>
            </a:extLst>
          </p:cNvPr>
          <p:cNvGrpSpPr/>
          <p:nvPr userDrawn="1"/>
        </p:nvGrpSpPr>
        <p:grpSpPr>
          <a:xfrm>
            <a:off x="8874289" y="3376127"/>
            <a:ext cx="2983769" cy="2579922"/>
            <a:chOff x="8808299" y="-2599902"/>
            <a:chExt cx="2093265" cy="1809473"/>
          </a:xfrm>
        </p:grpSpPr>
        <p:pic>
          <p:nvPicPr>
            <p:cNvPr id="27" name="Picture 26">
              <a:extLst>
                <a:ext uri="{FF2B5EF4-FFF2-40B4-BE49-F238E27FC236}">
                  <a16:creationId xmlns:a16="http://schemas.microsoft.com/office/drawing/2014/main" id="{4642F380-9A73-9F4D-824B-8BB7F63FA4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08299" y="-2599902"/>
              <a:ext cx="1750021" cy="1750021"/>
            </a:xfrm>
            <a:prstGeom prst="rect">
              <a:avLst/>
            </a:prstGeom>
          </p:spPr>
        </p:pic>
        <p:pic>
          <p:nvPicPr>
            <p:cNvPr id="28" name="Picture 27">
              <a:extLst>
                <a:ext uri="{FF2B5EF4-FFF2-40B4-BE49-F238E27FC236}">
                  <a16:creationId xmlns:a16="http://schemas.microsoft.com/office/drawing/2014/main" id="{596A2692-62F4-084B-A380-2B52A399E6C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81075" y="-1910918"/>
              <a:ext cx="1120489" cy="1120489"/>
            </a:xfrm>
            <a:prstGeom prst="rect">
              <a:avLst/>
            </a:prstGeom>
          </p:spPr>
        </p:pic>
      </p:grpSp>
      <p:sp>
        <p:nvSpPr>
          <p:cNvPr id="29" name="TextBox 28">
            <a:extLst>
              <a:ext uri="{FF2B5EF4-FFF2-40B4-BE49-F238E27FC236}">
                <a16:creationId xmlns:a16="http://schemas.microsoft.com/office/drawing/2014/main" id="{A14567C0-7D2B-D44A-BA07-1EE2F9CAE9FC}"/>
              </a:ext>
            </a:extLst>
          </p:cNvPr>
          <p:cNvSpPr txBox="1"/>
          <p:nvPr userDrawn="1"/>
        </p:nvSpPr>
        <p:spPr>
          <a:xfrm>
            <a:off x="11846692" y="4760703"/>
            <a:ext cx="1889268" cy="923201"/>
          </a:xfrm>
          <a:prstGeom prst="rect">
            <a:avLst/>
          </a:prstGeom>
          <a:noFill/>
        </p:spPr>
        <p:txBody>
          <a:bodyPr wrap="square" rtlCol="0">
            <a:spAutoFit/>
          </a:bodyPr>
          <a:lstStyle/>
          <a:p>
            <a:r>
              <a:rPr lang="en-US" sz="5399" b="1" dirty="0">
                <a:solidFill>
                  <a:schemeClr val="bg1"/>
                </a:solidFill>
                <a:latin typeface="Arial" panose="020B0604020202020204" pitchFamily="34" charset="0"/>
                <a:cs typeface="Arial" panose="020B0604020202020204" pitchFamily="34" charset="0"/>
              </a:rPr>
              <a:t>&amp;</a:t>
            </a:r>
          </a:p>
        </p:txBody>
      </p:sp>
      <p:sp>
        <p:nvSpPr>
          <p:cNvPr id="30" name="Rectangle 29">
            <a:extLst>
              <a:ext uri="{FF2B5EF4-FFF2-40B4-BE49-F238E27FC236}">
                <a16:creationId xmlns:a16="http://schemas.microsoft.com/office/drawing/2014/main" id="{E40111EF-D63F-7045-8B48-8B729465840E}"/>
              </a:ext>
            </a:extLst>
          </p:cNvPr>
          <p:cNvSpPr/>
          <p:nvPr userDrawn="1"/>
        </p:nvSpPr>
        <p:spPr>
          <a:xfrm rot="16200000">
            <a:off x="12113907" y="4427843"/>
            <a:ext cx="149836" cy="3492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1" name="Picture 30">
            <a:extLst>
              <a:ext uri="{FF2B5EF4-FFF2-40B4-BE49-F238E27FC236}">
                <a16:creationId xmlns:a16="http://schemas.microsoft.com/office/drawing/2014/main" id="{12CDDD32-8725-3845-8BF6-C2073FECF7D8}"/>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376186" y="399374"/>
            <a:ext cx="3186682" cy="3195188"/>
          </a:xfrm>
          <a:prstGeom prst="rect">
            <a:avLst/>
          </a:prstGeom>
        </p:spPr>
      </p:pic>
    </p:spTree>
    <p:extLst>
      <p:ext uri="{BB962C8B-B14F-4D97-AF65-F5344CB8AC3E}">
        <p14:creationId xmlns:p14="http://schemas.microsoft.com/office/powerpoint/2010/main" val="14767079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reak_Livel and Agric">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323516F-6F15-5D47-83B2-C161A80BB4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10"/>
          <a:stretch/>
        </p:blipFill>
        <p:spPr>
          <a:xfrm>
            <a:off x="-972" y="1"/>
            <a:ext cx="24375447" cy="13715998"/>
          </a:xfrm>
          <a:prstGeom prst="rect">
            <a:avLst/>
          </a:prstGeom>
        </p:spPr>
      </p:pic>
      <p:sp>
        <p:nvSpPr>
          <p:cNvPr id="16" name="Rectangle 15">
            <a:extLst>
              <a:ext uri="{FF2B5EF4-FFF2-40B4-BE49-F238E27FC236}">
                <a16:creationId xmlns:a16="http://schemas.microsoft.com/office/drawing/2014/main" id="{CB5A489B-F868-9E4C-8DF8-4DDA55973452}"/>
              </a:ext>
            </a:extLst>
          </p:cNvPr>
          <p:cNvSpPr/>
          <p:nvPr userDrawn="1"/>
        </p:nvSpPr>
        <p:spPr>
          <a:xfrm rot="10800000" flipV="1">
            <a:off x="3172" y="-2"/>
            <a:ext cx="24371302" cy="13716000"/>
          </a:xfrm>
          <a:prstGeom prst="rect">
            <a:avLst/>
          </a:prstGeom>
          <a:gradFill>
            <a:gsLst>
              <a:gs pos="0">
                <a:srgbClr val="002E6C">
                  <a:alpha val="90000"/>
                </a:srgbClr>
              </a:gs>
              <a:gs pos="34000">
                <a:schemeClr val="accent1">
                  <a:alpha val="73000"/>
                </a:schemeClr>
              </a:gs>
              <a:gs pos="100000">
                <a:schemeClr val="accent4">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Box 16">
            <a:extLst>
              <a:ext uri="{FF2B5EF4-FFF2-40B4-BE49-F238E27FC236}">
                <a16:creationId xmlns:a16="http://schemas.microsoft.com/office/drawing/2014/main" id="{FF8B7B87-B198-E540-B871-053CBB8B6DAD}"/>
              </a:ext>
            </a:extLst>
          </p:cNvPr>
          <p:cNvSpPr txBox="1"/>
          <p:nvPr userDrawn="1"/>
        </p:nvSpPr>
        <p:spPr>
          <a:xfrm>
            <a:off x="3907132" y="6539794"/>
            <a:ext cx="16505701" cy="5323252"/>
          </a:xfrm>
          <a:prstGeom prst="rect">
            <a:avLst/>
          </a:prstGeom>
          <a:noFill/>
          <a:ln>
            <a:noFill/>
          </a:ln>
        </p:spPr>
        <p:txBody>
          <a:bodyPr wrap="square" rtlCol="0">
            <a:spAutoFit/>
          </a:bodyPr>
          <a:lstStyle/>
          <a:p>
            <a:pPr algn="ctr"/>
            <a:r>
              <a:rPr lang="en-US" sz="7998" b="1" spc="600" dirty="0">
                <a:solidFill>
                  <a:schemeClr val="bg1"/>
                </a:solidFill>
                <a:latin typeface="Arial" panose="020B0604020202020204" pitchFamily="34" charset="0"/>
                <a:ea typeface="Roboto" panose="02000000000000000000" pitchFamily="2" charset="0"/>
                <a:cs typeface="Arial" panose="020B0604020202020204" pitchFamily="34" charset="0"/>
              </a:rPr>
              <a:t>WASH</a:t>
            </a:r>
          </a:p>
          <a:p>
            <a:pPr algn="ctr"/>
            <a:endParaRPr lang="en-US" sz="1000" b="1" spc="600" dirty="0">
              <a:solidFill>
                <a:schemeClr val="bg1"/>
              </a:solidFill>
              <a:latin typeface="Arial" panose="020B0604020202020204" pitchFamily="34" charset="0"/>
              <a:ea typeface="Roboto" panose="02000000000000000000" pitchFamily="2" charset="0"/>
              <a:cs typeface="Arial" panose="020B0604020202020204" pitchFamily="34" charset="0"/>
            </a:endParaRPr>
          </a:p>
          <a:p>
            <a:pPr algn="ctr"/>
            <a:r>
              <a:rPr lang="en-US" sz="7998" b="1" spc="600" dirty="0">
                <a:solidFill>
                  <a:schemeClr val="bg1"/>
                </a:solidFill>
                <a:latin typeface="Arial" panose="020B0604020202020204" pitchFamily="34" charset="0"/>
                <a:ea typeface="Roboto" panose="02000000000000000000" pitchFamily="2" charset="0"/>
                <a:cs typeface="Arial" panose="020B0604020202020204" pitchFamily="34" charset="0"/>
              </a:rPr>
              <a:t>&amp; </a:t>
            </a:r>
          </a:p>
          <a:p>
            <a:pPr algn="ctr"/>
            <a:endParaRPr lang="en-US" sz="1000" b="1" spc="600" dirty="0">
              <a:solidFill>
                <a:schemeClr val="bg1"/>
              </a:solidFill>
              <a:latin typeface="Arial" panose="020B0604020202020204" pitchFamily="34" charset="0"/>
              <a:ea typeface="Roboto" panose="02000000000000000000" pitchFamily="2" charset="0"/>
              <a:cs typeface="Arial" panose="020B0604020202020204" pitchFamily="34" charset="0"/>
            </a:endParaRPr>
          </a:p>
          <a:p>
            <a:pPr algn="ctr"/>
            <a:r>
              <a:rPr lang="en-US" sz="7998" b="1" spc="600" dirty="0">
                <a:solidFill>
                  <a:schemeClr val="bg1"/>
                </a:solidFill>
                <a:latin typeface="Arial" panose="020B0604020202020204" pitchFamily="34" charset="0"/>
                <a:ea typeface="Roboto" panose="02000000000000000000" pitchFamily="2" charset="0"/>
                <a:cs typeface="Arial" panose="020B0604020202020204" pitchFamily="34" charset="0"/>
              </a:rPr>
              <a:t>HEALTH AND </a:t>
            </a:r>
          </a:p>
          <a:p>
            <a:pPr algn="ctr"/>
            <a:r>
              <a:rPr lang="en-US" sz="7998" b="1" spc="600" dirty="0">
                <a:solidFill>
                  <a:schemeClr val="bg1"/>
                </a:solidFill>
                <a:latin typeface="Arial" panose="020B0604020202020204" pitchFamily="34" charset="0"/>
                <a:ea typeface="Roboto" panose="02000000000000000000" pitchFamily="2" charset="0"/>
                <a:cs typeface="Arial" panose="020B0604020202020204" pitchFamily="34" charset="0"/>
              </a:rPr>
              <a:t>NUTRITION</a:t>
            </a:r>
          </a:p>
        </p:txBody>
      </p:sp>
      <p:grpSp>
        <p:nvGrpSpPr>
          <p:cNvPr id="18" name="Group 17">
            <a:extLst>
              <a:ext uri="{FF2B5EF4-FFF2-40B4-BE49-F238E27FC236}">
                <a16:creationId xmlns:a16="http://schemas.microsoft.com/office/drawing/2014/main" id="{11C86713-1088-094D-A155-50F5C7B25B48}"/>
              </a:ext>
            </a:extLst>
          </p:cNvPr>
          <p:cNvGrpSpPr/>
          <p:nvPr userDrawn="1"/>
        </p:nvGrpSpPr>
        <p:grpSpPr>
          <a:xfrm>
            <a:off x="12396932" y="3594306"/>
            <a:ext cx="3089381" cy="2331028"/>
            <a:chOff x="8148640" y="-2277859"/>
            <a:chExt cx="2048129" cy="1544969"/>
          </a:xfrm>
        </p:grpSpPr>
        <p:pic>
          <p:nvPicPr>
            <p:cNvPr id="19" name="Picture 18">
              <a:extLst>
                <a:ext uri="{FF2B5EF4-FFF2-40B4-BE49-F238E27FC236}">
                  <a16:creationId xmlns:a16="http://schemas.microsoft.com/office/drawing/2014/main" id="{4A25003E-8834-1C42-BE53-1F1D950400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7335" y="-1922324"/>
              <a:ext cx="1189434" cy="1189434"/>
            </a:xfrm>
            <a:prstGeom prst="rect">
              <a:avLst/>
            </a:prstGeom>
          </p:spPr>
        </p:pic>
        <p:pic>
          <p:nvPicPr>
            <p:cNvPr id="20" name="Picture 19">
              <a:extLst>
                <a:ext uri="{FF2B5EF4-FFF2-40B4-BE49-F238E27FC236}">
                  <a16:creationId xmlns:a16="http://schemas.microsoft.com/office/drawing/2014/main" id="{53F6EF22-4BF5-9D44-BF31-00DB73B079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48640" y="-2277859"/>
              <a:ext cx="1501529" cy="1501529"/>
            </a:xfrm>
            <a:prstGeom prst="rect">
              <a:avLst/>
            </a:prstGeom>
          </p:spPr>
        </p:pic>
      </p:grpSp>
      <p:sp>
        <p:nvSpPr>
          <p:cNvPr id="21" name="TextBox 20">
            <a:extLst>
              <a:ext uri="{FF2B5EF4-FFF2-40B4-BE49-F238E27FC236}">
                <a16:creationId xmlns:a16="http://schemas.microsoft.com/office/drawing/2014/main" id="{7C060BBA-0246-6C47-AEEE-CFFED830FAEB}"/>
              </a:ext>
            </a:extLst>
          </p:cNvPr>
          <p:cNvSpPr txBox="1"/>
          <p:nvPr userDrawn="1"/>
        </p:nvSpPr>
        <p:spPr>
          <a:xfrm>
            <a:off x="11846692" y="4760703"/>
            <a:ext cx="1889268" cy="923201"/>
          </a:xfrm>
          <a:prstGeom prst="rect">
            <a:avLst/>
          </a:prstGeom>
          <a:noFill/>
        </p:spPr>
        <p:txBody>
          <a:bodyPr wrap="square" rtlCol="0">
            <a:spAutoFit/>
          </a:bodyPr>
          <a:lstStyle/>
          <a:p>
            <a:r>
              <a:rPr lang="en-US" sz="5399" b="1" dirty="0">
                <a:solidFill>
                  <a:schemeClr val="bg1"/>
                </a:solidFill>
                <a:latin typeface="Arial" panose="020B0604020202020204" pitchFamily="34" charset="0"/>
                <a:cs typeface="Arial" panose="020B0604020202020204" pitchFamily="34" charset="0"/>
              </a:rPr>
              <a:t>&amp;</a:t>
            </a:r>
          </a:p>
        </p:txBody>
      </p:sp>
      <p:sp>
        <p:nvSpPr>
          <p:cNvPr id="22" name="Rectangle 21">
            <a:extLst>
              <a:ext uri="{FF2B5EF4-FFF2-40B4-BE49-F238E27FC236}">
                <a16:creationId xmlns:a16="http://schemas.microsoft.com/office/drawing/2014/main" id="{2F3820FA-D03F-D94F-A035-076BBA27099D}"/>
              </a:ext>
            </a:extLst>
          </p:cNvPr>
          <p:cNvSpPr/>
          <p:nvPr userDrawn="1"/>
        </p:nvSpPr>
        <p:spPr>
          <a:xfrm rot="16200000">
            <a:off x="12113907" y="4427843"/>
            <a:ext cx="149836" cy="3492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a:extLst>
              <a:ext uri="{FF2B5EF4-FFF2-40B4-BE49-F238E27FC236}">
                <a16:creationId xmlns:a16="http://schemas.microsoft.com/office/drawing/2014/main" id="{17618E46-D3B4-9641-B955-5EC2C59944D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1797" y="197632"/>
            <a:ext cx="3220161" cy="3410712"/>
          </a:xfrm>
          <a:prstGeom prst="rect">
            <a:avLst/>
          </a:prstGeom>
        </p:spPr>
      </p:pic>
      <p:pic>
        <p:nvPicPr>
          <p:cNvPr id="32" name="Picture 31">
            <a:extLst>
              <a:ext uri="{FF2B5EF4-FFF2-40B4-BE49-F238E27FC236}">
                <a16:creationId xmlns:a16="http://schemas.microsoft.com/office/drawing/2014/main" id="{DC71F0A8-246B-0C49-B5CB-71A4D057CCF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621665" y="3721097"/>
            <a:ext cx="2326788" cy="2327394"/>
          </a:xfrm>
          <a:prstGeom prst="rect">
            <a:avLst/>
          </a:prstGeom>
        </p:spPr>
      </p:pic>
    </p:spTree>
    <p:extLst>
      <p:ext uri="{BB962C8B-B14F-4D97-AF65-F5344CB8AC3E}">
        <p14:creationId xmlns:p14="http://schemas.microsoft.com/office/powerpoint/2010/main" val="1426922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03E28642-D1A6-D34D-AF8A-38AB93435B70}"/>
              </a:ext>
            </a:extLst>
          </p:cNvPr>
          <p:cNvSpPr>
            <a:spLocks noGrp="1"/>
          </p:cNvSpPr>
          <p:nvPr>
            <p:ph type="pic" sz="quarter" idx="14"/>
          </p:nvPr>
        </p:nvSpPr>
        <p:spPr>
          <a:xfrm>
            <a:off x="6916962" y="-1"/>
            <a:ext cx="8010773" cy="13716001"/>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7296891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reak_Geographic Scop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0CC6606-3C80-F142-B6E6-168DB972128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69" y="-1"/>
            <a:ext cx="24371308" cy="13716002"/>
          </a:xfrm>
          <a:prstGeom prst="rect">
            <a:avLst/>
          </a:prstGeom>
        </p:spPr>
      </p:pic>
      <p:sp>
        <p:nvSpPr>
          <p:cNvPr id="16" name="Rectangle 15">
            <a:extLst>
              <a:ext uri="{FF2B5EF4-FFF2-40B4-BE49-F238E27FC236}">
                <a16:creationId xmlns:a16="http://schemas.microsoft.com/office/drawing/2014/main" id="{0A71ADDD-A0E5-C347-BD80-716ADC4BF3BF}"/>
              </a:ext>
            </a:extLst>
          </p:cNvPr>
          <p:cNvSpPr/>
          <p:nvPr userDrawn="1"/>
        </p:nvSpPr>
        <p:spPr>
          <a:xfrm rot="10800000" flipV="1">
            <a:off x="3172" y="-2"/>
            <a:ext cx="24371302" cy="13716000"/>
          </a:xfrm>
          <a:prstGeom prst="rect">
            <a:avLst/>
          </a:prstGeom>
          <a:gradFill>
            <a:gsLst>
              <a:gs pos="0">
                <a:srgbClr val="002E6C">
                  <a:alpha val="86000"/>
                </a:srgbClr>
              </a:gs>
              <a:gs pos="34000">
                <a:schemeClr val="accent1">
                  <a:alpha val="73000"/>
                </a:schemeClr>
              </a:gs>
              <a:gs pos="100000">
                <a:schemeClr val="accent4">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7" name="Group 16">
            <a:extLst>
              <a:ext uri="{FF2B5EF4-FFF2-40B4-BE49-F238E27FC236}">
                <a16:creationId xmlns:a16="http://schemas.microsoft.com/office/drawing/2014/main" id="{6F7FCAFF-1F0D-AD48-9DBA-0EFB61ACE96B}"/>
              </a:ext>
            </a:extLst>
          </p:cNvPr>
          <p:cNvGrpSpPr/>
          <p:nvPr userDrawn="1"/>
        </p:nvGrpSpPr>
        <p:grpSpPr>
          <a:xfrm>
            <a:off x="7314202" y="5997615"/>
            <a:ext cx="9997106" cy="3091666"/>
            <a:chOff x="7312930" y="5798947"/>
            <a:chExt cx="9999710" cy="3091666"/>
          </a:xfrm>
        </p:grpSpPr>
        <p:sp>
          <p:nvSpPr>
            <p:cNvPr id="18" name="TextBox 17">
              <a:extLst>
                <a:ext uri="{FF2B5EF4-FFF2-40B4-BE49-F238E27FC236}">
                  <a16:creationId xmlns:a16="http://schemas.microsoft.com/office/drawing/2014/main" id="{AEA3317D-DCBB-614F-AD8D-2E3CE839C051}"/>
                </a:ext>
              </a:extLst>
            </p:cNvPr>
            <p:cNvSpPr txBox="1"/>
            <p:nvPr/>
          </p:nvSpPr>
          <p:spPr>
            <a:xfrm>
              <a:off x="7312930" y="6336709"/>
              <a:ext cx="9999710" cy="2553904"/>
            </a:xfrm>
            <a:prstGeom prst="rect">
              <a:avLst/>
            </a:prstGeom>
            <a:noFill/>
            <a:ln>
              <a:noFill/>
            </a:ln>
          </p:spPr>
          <p:txBody>
            <a:bodyPr wrap="square" rtlCol="0">
              <a:spAutoFit/>
            </a:bodyPr>
            <a:lstStyle/>
            <a:p>
              <a:pPr algn="ctr"/>
              <a:r>
                <a:rPr lang="en-US" sz="7998" b="1" spc="600" dirty="0">
                  <a:solidFill>
                    <a:schemeClr val="bg1"/>
                  </a:solidFill>
                  <a:latin typeface="Arial" panose="020B0604020202020204" pitchFamily="34" charset="0"/>
                  <a:ea typeface="Roboto" panose="02000000000000000000" pitchFamily="2" charset="0"/>
                  <a:cs typeface="Arial" panose="020B0604020202020204" pitchFamily="34" charset="0"/>
                </a:rPr>
                <a:t>GEOGRAPHIC SCOPE</a:t>
              </a:r>
            </a:p>
          </p:txBody>
        </p:sp>
        <p:sp>
          <p:nvSpPr>
            <p:cNvPr id="19" name="Rectangle 18">
              <a:extLst>
                <a:ext uri="{FF2B5EF4-FFF2-40B4-BE49-F238E27FC236}">
                  <a16:creationId xmlns:a16="http://schemas.microsoft.com/office/drawing/2014/main" id="{F09C515E-9744-D04C-875D-F6BAD7401534}"/>
                </a:ext>
              </a:extLst>
            </p:cNvPr>
            <p:cNvSpPr/>
            <p:nvPr/>
          </p:nvSpPr>
          <p:spPr>
            <a:xfrm rot="16200000">
              <a:off x="12113906" y="4127121"/>
              <a:ext cx="149835" cy="3493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9293350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mpty Break_0">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EB7BBF-95BA-8B44-B061-40EFC515D2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70" y="1"/>
            <a:ext cx="24371302" cy="13716002"/>
          </a:xfrm>
          <a:prstGeom prst="rect">
            <a:avLst/>
          </a:prstGeom>
        </p:spPr>
      </p:pic>
      <p:sp>
        <p:nvSpPr>
          <p:cNvPr id="7" name="Rectangle 6">
            <a:extLst>
              <a:ext uri="{FF2B5EF4-FFF2-40B4-BE49-F238E27FC236}">
                <a16:creationId xmlns:a16="http://schemas.microsoft.com/office/drawing/2014/main" id="{1CBE419D-6E3F-7B4B-B22D-4CB23275E302}"/>
              </a:ext>
            </a:extLst>
          </p:cNvPr>
          <p:cNvSpPr/>
          <p:nvPr userDrawn="1"/>
        </p:nvSpPr>
        <p:spPr>
          <a:xfrm rot="10800000" flipV="1">
            <a:off x="3172" y="-2"/>
            <a:ext cx="24371302" cy="13716000"/>
          </a:xfrm>
          <a:prstGeom prst="rect">
            <a:avLst/>
          </a:prstGeom>
          <a:gradFill>
            <a:gsLst>
              <a:gs pos="0">
                <a:srgbClr val="002E6C">
                  <a:alpha val="86000"/>
                </a:srgbClr>
              </a:gs>
              <a:gs pos="34000">
                <a:schemeClr val="accent1">
                  <a:alpha val="73000"/>
                </a:schemeClr>
              </a:gs>
              <a:gs pos="100000">
                <a:schemeClr val="accent4">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AC1EC45E-54B5-934C-815D-9530D15523FF}"/>
              </a:ext>
            </a:extLst>
          </p:cNvPr>
          <p:cNvSpPr/>
          <p:nvPr userDrawn="1"/>
        </p:nvSpPr>
        <p:spPr>
          <a:xfrm rot="16200000">
            <a:off x="12113907" y="4326243"/>
            <a:ext cx="149836" cy="3492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2">
            <a:extLst>
              <a:ext uri="{FF2B5EF4-FFF2-40B4-BE49-F238E27FC236}">
                <a16:creationId xmlns:a16="http://schemas.microsoft.com/office/drawing/2014/main" id="{5DA976E1-EAC4-8947-8965-B52C7754DC35}"/>
              </a:ext>
            </a:extLst>
          </p:cNvPr>
          <p:cNvSpPr>
            <a:spLocks noGrp="1"/>
          </p:cNvSpPr>
          <p:nvPr>
            <p:ph type="body" sz="quarter" idx="13" hasCustomPrompt="1"/>
          </p:nvPr>
        </p:nvSpPr>
        <p:spPr>
          <a:xfrm>
            <a:off x="8035765" y="7075574"/>
            <a:ext cx="8306112" cy="1904100"/>
          </a:xfrm>
          <a:prstGeom prst="rect">
            <a:avLst/>
          </a:prstGeom>
        </p:spPr>
        <p:txBody>
          <a:bodyPr>
            <a:noAutofit/>
          </a:bodyPr>
          <a:lstStyle>
            <a:lvl1pPr marL="0" indent="0" algn="ctr">
              <a:lnSpc>
                <a:spcPct val="100000"/>
              </a:lnSpc>
              <a:buNone/>
              <a:defRPr sz="7998" b="0" i="0">
                <a:solidFill>
                  <a:schemeClr val="bg1"/>
                </a:solidFill>
                <a:latin typeface="Arial" panose="020B0604020202020204" pitchFamily="34" charset="0"/>
                <a:cs typeface="Arial" panose="020B0604020202020204" pitchFamily="34" charset="0"/>
              </a:defRPr>
            </a:lvl1pPr>
          </a:lstStyle>
          <a:p>
            <a:pPr lvl="0"/>
            <a:r>
              <a:rPr lang="en-US" dirty="0"/>
              <a:t>CLICK HERE TO ADD TEXT</a:t>
            </a:r>
          </a:p>
        </p:txBody>
      </p:sp>
    </p:spTree>
    <p:extLst>
      <p:ext uri="{BB962C8B-B14F-4D97-AF65-F5344CB8AC3E}">
        <p14:creationId xmlns:p14="http://schemas.microsoft.com/office/powerpoint/2010/main" val="28227385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mpty Break_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C9D8D6-ABB2-4840-81BC-C2F71141A3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75" y="0"/>
            <a:ext cx="24371296" cy="13716000"/>
          </a:xfrm>
          <a:prstGeom prst="rect">
            <a:avLst/>
          </a:prstGeom>
        </p:spPr>
      </p:pic>
      <p:sp>
        <p:nvSpPr>
          <p:cNvPr id="9" name="Rectangle 8">
            <a:extLst>
              <a:ext uri="{FF2B5EF4-FFF2-40B4-BE49-F238E27FC236}">
                <a16:creationId xmlns:a16="http://schemas.microsoft.com/office/drawing/2014/main" id="{7E5F575F-86B3-8642-9893-C61D442BF1A0}"/>
              </a:ext>
            </a:extLst>
          </p:cNvPr>
          <p:cNvSpPr/>
          <p:nvPr userDrawn="1"/>
        </p:nvSpPr>
        <p:spPr>
          <a:xfrm rot="10800000" flipV="1">
            <a:off x="3172" y="-2"/>
            <a:ext cx="24371302" cy="13716000"/>
          </a:xfrm>
          <a:prstGeom prst="rect">
            <a:avLst/>
          </a:prstGeom>
          <a:gradFill>
            <a:gsLst>
              <a:gs pos="0">
                <a:srgbClr val="002E6C">
                  <a:alpha val="86000"/>
                </a:srgbClr>
              </a:gs>
              <a:gs pos="34000">
                <a:schemeClr val="accent1">
                  <a:alpha val="73000"/>
                </a:schemeClr>
              </a:gs>
              <a:gs pos="100000">
                <a:schemeClr val="accent4">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092C5030-36B4-FD45-8D6D-F35C7587E907}"/>
              </a:ext>
            </a:extLst>
          </p:cNvPr>
          <p:cNvSpPr/>
          <p:nvPr userDrawn="1"/>
        </p:nvSpPr>
        <p:spPr>
          <a:xfrm rot="16200000">
            <a:off x="12113907" y="4326243"/>
            <a:ext cx="149836" cy="3492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 Placeholder 2">
            <a:extLst>
              <a:ext uri="{FF2B5EF4-FFF2-40B4-BE49-F238E27FC236}">
                <a16:creationId xmlns:a16="http://schemas.microsoft.com/office/drawing/2014/main" id="{9770126E-E78B-3647-84A9-195DA87B3B96}"/>
              </a:ext>
            </a:extLst>
          </p:cNvPr>
          <p:cNvSpPr>
            <a:spLocks noGrp="1"/>
          </p:cNvSpPr>
          <p:nvPr>
            <p:ph type="body" sz="quarter" idx="13" hasCustomPrompt="1"/>
          </p:nvPr>
        </p:nvSpPr>
        <p:spPr>
          <a:xfrm>
            <a:off x="8035765" y="7075574"/>
            <a:ext cx="8306112" cy="1904100"/>
          </a:xfrm>
          <a:prstGeom prst="rect">
            <a:avLst/>
          </a:prstGeom>
        </p:spPr>
        <p:txBody>
          <a:bodyPr>
            <a:noAutofit/>
          </a:bodyPr>
          <a:lstStyle>
            <a:lvl1pPr marL="0" indent="0" algn="ctr">
              <a:lnSpc>
                <a:spcPct val="100000"/>
              </a:lnSpc>
              <a:buNone/>
              <a:defRPr sz="7998" b="0" i="0">
                <a:solidFill>
                  <a:schemeClr val="bg1"/>
                </a:solidFill>
                <a:latin typeface="Arial" panose="020B0604020202020204" pitchFamily="34" charset="0"/>
                <a:cs typeface="Arial" panose="020B0604020202020204" pitchFamily="34" charset="0"/>
              </a:defRPr>
            </a:lvl1pPr>
          </a:lstStyle>
          <a:p>
            <a:pPr lvl="0"/>
            <a:r>
              <a:rPr lang="en-US" dirty="0"/>
              <a:t>CLICK HERE TO ADD TEXT</a:t>
            </a:r>
          </a:p>
        </p:txBody>
      </p:sp>
    </p:spTree>
    <p:extLst>
      <p:ext uri="{BB962C8B-B14F-4D97-AF65-F5344CB8AC3E}">
        <p14:creationId xmlns:p14="http://schemas.microsoft.com/office/powerpoint/2010/main" val="2859311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mpty Brea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B6A755-A960-2B4F-95ED-33FC0A2899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74" y="-1"/>
            <a:ext cx="24371298" cy="13716002"/>
          </a:xfrm>
          <a:prstGeom prst="rect">
            <a:avLst/>
          </a:prstGeom>
        </p:spPr>
      </p:pic>
      <p:sp>
        <p:nvSpPr>
          <p:cNvPr id="7" name="Rectangle 6">
            <a:extLst>
              <a:ext uri="{FF2B5EF4-FFF2-40B4-BE49-F238E27FC236}">
                <a16:creationId xmlns:a16="http://schemas.microsoft.com/office/drawing/2014/main" id="{2C1CA115-27BD-284F-9698-30BBEC6A186D}"/>
              </a:ext>
            </a:extLst>
          </p:cNvPr>
          <p:cNvSpPr/>
          <p:nvPr userDrawn="1"/>
        </p:nvSpPr>
        <p:spPr>
          <a:xfrm rot="10800000" flipV="1">
            <a:off x="3172" y="-2"/>
            <a:ext cx="24371302" cy="13716000"/>
          </a:xfrm>
          <a:prstGeom prst="rect">
            <a:avLst/>
          </a:prstGeom>
          <a:gradFill>
            <a:gsLst>
              <a:gs pos="0">
                <a:srgbClr val="002E6C">
                  <a:alpha val="90000"/>
                </a:srgbClr>
              </a:gs>
              <a:gs pos="34000">
                <a:schemeClr val="accent1">
                  <a:alpha val="73000"/>
                </a:schemeClr>
              </a:gs>
              <a:gs pos="100000">
                <a:schemeClr val="accent4">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38B75FFB-D4B9-D84C-B2D4-252FEDC2AFF9}"/>
              </a:ext>
            </a:extLst>
          </p:cNvPr>
          <p:cNvSpPr/>
          <p:nvPr userDrawn="1"/>
        </p:nvSpPr>
        <p:spPr>
          <a:xfrm rot="16200000">
            <a:off x="12113907" y="4326243"/>
            <a:ext cx="149836" cy="3492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 Placeholder 2">
            <a:extLst>
              <a:ext uri="{FF2B5EF4-FFF2-40B4-BE49-F238E27FC236}">
                <a16:creationId xmlns:a16="http://schemas.microsoft.com/office/drawing/2014/main" id="{51225727-8760-AC4E-BFB0-A76B15375B21}"/>
              </a:ext>
            </a:extLst>
          </p:cNvPr>
          <p:cNvSpPr>
            <a:spLocks noGrp="1"/>
          </p:cNvSpPr>
          <p:nvPr>
            <p:ph type="body" sz="quarter" idx="13" hasCustomPrompt="1"/>
          </p:nvPr>
        </p:nvSpPr>
        <p:spPr>
          <a:xfrm>
            <a:off x="8035765" y="7075574"/>
            <a:ext cx="8306112" cy="1904100"/>
          </a:xfrm>
          <a:prstGeom prst="rect">
            <a:avLst/>
          </a:prstGeom>
        </p:spPr>
        <p:txBody>
          <a:bodyPr>
            <a:noAutofit/>
          </a:bodyPr>
          <a:lstStyle>
            <a:lvl1pPr marL="0" indent="0" algn="ctr">
              <a:lnSpc>
                <a:spcPct val="100000"/>
              </a:lnSpc>
              <a:buNone/>
              <a:defRPr sz="7998" b="0" i="0">
                <a:solidFill>
                  <a:schemeClr val="bg1"/>
                </a:solidFill>
                <a:latin typeface="Arial" panose="020B0604020202020204" pitchFamily="34" charset="0"/>
                <a:cs typeface="Arial" panose="020B0604020202020204" pitchFamily="34" charset="0"/>
              </a:defRPr>
            </a:lvl1pPr>
          </a:lstStyle>
          <a:p>
            <a:pPr lvl="0"/>
            <a:r>
              <a:rPr lang="en-US" dirty="0"/>
              <a:t>CLICK HERE TO ADD TEXT</a:t>
            </a:r>
          </a:p>
        </p:txBody>
      </p:sp>
    </p:spTree>
    <p:extLst>
      <p:ext uri="{BB962C8B-B14F-4D97-AF65-F5344CB8AC3E}">
        <p14:creationId xmlns:p14="http://schemas.microsoft.com/office/powerpoint/2010/main" val="21050917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eak_Q&amp;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D53DA2-DA38-8848-A40C-4652245539F9}"/>
              </a:ext>
            </a:extLst>
          </p:cNvPr>
          <p:cNvPicPr>
            <a:picLocks noChangeAspect="1"/>
          </p:cNvPicPr>
          <p:nvPr userDrawn="1"/>
        </p:nvPicPr>
        <p:blipFill rotWithShape="1">
          <a:blip r:embed="rId2" cstate="screen">
            <a:alphaModFix amt="59000"/>
            <a:extLst>
              <a:ext uri="{28A0092B-C50C-407E-A947-70E740481C1C}">
                <a14:useLocalDpi xmlns:a14="http://schemas.microsoft.com/office/drawing/2010/main"/>
              </a:ext>
            </a:extLst>
          </a:blip>
          <a:srcRect/>
          <a:stretch/>
        </p:blipFill>
        <p:spPr>
          <a:xfrm>
            <a:off x="26942" y="-2"/>
            <a:ext cx="24347536" cy="13716000"/>
          </a:xfrm>
          <a:prstGeom prst="rect">
            <a:avLst/>
          </a:prstGeom>
        </p:spPr>
      </p:pic>
      <p:sp>
        <p:nvSpPr>
          <p:cNvPr id="9" name="Rectangle 8">
            <a:extLst>
              <a:ext uri="{FF2B5EF4-FFF2-40B4-BE49-F238E27FC236}">
                <a16:creationId xmlns:a16="http://schemas.microsoft.com/office/drawing/2014/main" id="{05C182DA-42FB-874F-8F41-A27094CA683C}"/>
              </a:ext>
            </a:extLst>
          </p:cNvPr>
          <p:cNvSpPr/>
          <p:nvPr userDrawn="1"/>
        </p:nvSpPr>
        <p:spPr>
          <a:xfrm rot="10800000" flipV="1">
            <a:off x="3172" y="-2"/>
            <a:ext cx="24371302" cy="13716000"/>
          </a:xfrm>
          <a:prstGeom prst="rect">
            <a:avLst/>
          </a:prstGeom>
          <a:gradFill>
            <a:gsLst>
              <a:gs pos="0">
                <a:srgbClr val="002E6C">
                  <a:alpha val="86000"/>
                </a:srgbClr>
              </a:gs>
              <a:gs pos="34000">
                <a:schemeClr val="accent1">
                  <a:alpha val="73000"/>
                </a:schemeClr>
              </a:gs>
              <a:gs pos="100000">
                <a:schemeClr val="accent4">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0" name="Group 9">
            <a:extLst>
              <a:ext uri="{FF2B5EF4-FFF2-40B4-BE49-F238E27FC236}">
                <a16:creationId xmlns:a16="http://schemas.microsoft.com/office/drawing/2014/main" id="{D4611AF4-2549-0543-ABCC-F42657C1E00F}"/>
              </a:ext>
            </a:extLst>
          </p:cNvPr>
          <p:cNvGrpSpPr/>
          <p:nvPr userDrawn="1"/>
        </p:nvGrpSpPr>
        <p:grpSpPr>
          <a:xfrm>
            <a:off x="7618923" y="5997615"/>
            <a:ext cx="9139801" cy="3091666"/>
            <a:chOff x="7617730" y="5798947"/>
            <a:chExt cx="9142181" cy="3091666"/>
          </a:xfrm>
        </p:grpSpPr>
        <p:sp>
          <p:nvSpPr>
            <p:cNvPr id="11" name="TextBox 10">
              <a:extLst>
                <a:ext uri="{FF2B5EF4-FFF2-40B4-BE49-F238E27FC236}">
                  <a16:creationId xmlns:a16="http://schemas.microsoft.com/office/drawing/2014/main" id="{A28611EE-5768-B945-B4A8-3EC159E3083E}"/>
                </a:ext>
              </a:extLst>
            </p:cNvPr>
            <p:cNvSpPr txBox="1"/>
            <p:nvPr/>
          </p:nvSpPr>
          <p:spPr>
            <a:xfrm>
              <a:off x="7617730" y="6336709"/>
              <a:ext cx="9142181" cy="2553904"/>
            </a:xfrm>
            <a:prstGeom prst="rect">
              <a:avLst/>
            </a:prstGeom>
            <a:noFill/>
            <a:ln>
              <a:noFill/>
            </a:ln>
          </p:spPr>
          <p:txBody>
            <a:bodyPr wrap="square" rtlCol="0">
              <a:spAutoFit/>
            </a:bodyPr>
            <a:lstStyle/>
            <a:p>
              <a:pPr algn="ctr"/>
              <a:r>
                <a:rPr lang="en-US" sz="7998" b="1" spc="600" dirty="0">
                  <a:solidFill>
                    <a:schemeClr val="bg1"/>
                  </a:solidFill>
                  <a:latin typeface="Arial" panose="020B0604020202020204" pitchFamily="34" charset="0"/>
                  <a:ea typeface="Roboto" panose="02000000000000000000" pitchFamily="2" charset="0"/>
                  <a:cs typeface="Arial" panose="020B0604020202020204" pitchFamily="34" charset="0"/>
                </a:rPr>
                <a:t>QUESTIONS AND ANSWERS</a:t>
              </a:r>
            </a:p>
          </p:txBody>
        </p:sp>
        <p:sp>
          <p:nvSpPr>
            <p:cNvPr id="12" name="Rectangle 11">
              <a:extLst>
                <a:ext uri="{FF2B5EF4-FFF2-40B4-BE49-F238E27FC236}">
                  <a16:creationId xmlns:a16="http://schemas.microsoft.com/office/drawing/2014/main" id="{C71CD723-48CC-044E-AC7F-3970819093A6}"/>
                </a:ext>
              </a:extLst>
            </p:cNvPr>
            <p:cNvSpPr/>
            <p:nvPr/>
          </p:nvSpPr>
          <p:spPr>
            <a:xfrm rot="16200000">
              <a:off x="12113906" y="4127121"/>
              <a:ext cx="149835" cy="3493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7310761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eak_Procurem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386C24-86E6-454D-AFDC-2F5BE37E1AC1}"/>
              </a:ext>
            </a:extLst>
          </p:cNvPr>
          <p:cNvPicPr>
            <a:picLocks noChangeAspect="1"/>
          </p:cNvPicPr>
          <p:nvPr userDrawn="1"/>
        </p:nvPicPr>
        <p:blipFill rotWithShape="1">
          <a:blip r:embed="rId2" cstate="screen">
            <a:alphaModFix amt="59000"/>
            <a:extLst>
              <a:ext uri="{28A0092B-C50C-407E-A947-70E740481C1C}">
                <a14:useLocalDpi xmlns:a14="http://schemas.microsoft.com/office/drawing/2010/main"/>
              </a:ext>
            </a:extLst>
          </a:blip>
          <a:srcRect/>
          <a:stretch/>
        </p:blipFill>
        <p:spPr>
          <a:xfrm>
            <a:off x="26942" y="-2"/>
            <a:ext cx="24347536" cy="13716000"/>
          </a:xfrm>
          <a:prstGeom prst="rect">
            <a:avLst/>
          </a:prstGeom>
        </p:spPr>
      </p:pic>
      <p:pic>
        <p:nvPicPr>
          <p:cNvPr id="8" name="Picture 7">
            <a:extLst>
              <a:ext uri="{FF2B5EF4-FFF2-40B4-BE49-F238E27FC236}">
                <a16:creationId xmlns:a16="http://schemas.microsoft.com/office/drawing/2014/main" id="{CFA4DBD8-CCE9-D142-9DD0-191ABC54BCA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164" y="-19049"/>
            <a:ext cx="24357153" cy="13735050"/>
          </a:xfrm>
          <a:prstGeom prst="rect">
            <a:avLst/>
          </a:prstGeom>
        </p:spPr>
      </p:pic>
      <p:sp>
        <p:nvSpPr>
          <p:cNvPr id="13" name="Rectangle 12">
            <a:extLst>
              <a:ext uri="{FF2B5EF4-FFF2-40B4-BE49-F238E27FC236}">
                <a16:creationId xmlns:a16="http://schemas.microsoft.com/office/drawing/2014/main" id="{C47EBAA5-D87E-5145-A894-A1B3ABA3D5E9}"/>
              </a:ext>
            </a:extLst>
          </p:cNvPr>
          <p:cNvSpPr/>
          <p:nvPr userDrawn="1"/>
        </p:nvSpPr>
        <p:spPr>
          <a:xfrm rot="10800000" flipV="1">
            <a:off x="3172" y="-2"/>
            <a:ext cx="24371302" cy="13716000"/>
          </a:xfrm>
          <a:prstGeom prst="rect">
            <a:avLst/>
          </a:prstGeom>
          <a:gradFill>
            <a:gsLst>
              <a:gs pos="0">
                <a:srgbClr val="002E6C">
                  <a:alpha val="86000"/>
                </a:srgbClr>
              </a:gs>
              <a:gs pos="34000">
                <a:schemeClr val="accent1">
                  <a:alpha val="73000"/>
                </a:schemeClr>
              </a:gs>
              <a:gs pos="100000">
                <a:schemeClr val="accent4">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F7E370C2-173E-1948-AD69-5C42EDA857B0}"/>
              </a:ext>
            </a:extLst>
          </p:cNvPr>
          <p:cNvGrpSpPr/>
          <p:nvPr userDrawn="1"/>
        </p:nvGrpSpPr>
        <p:grpSpPr>
          <a:xfrm>
            <a:off x="7314202" y="5997615"/>
            <a:ext cx="9997106" cy="1860881"/>
            <a:chOff x="7312930" y="5798947"/>
            <a:chExt cx="9999710" cy="1860881"/>
          </a:xfrm>
        </p:grpSpPr>
        <p:sp>
          <p:nvSpPr>
            <p:cNvPr id="15" name="TextBox 14">
              <a:extLst>
                <a:ext uri="{FF2B5EF4-FFF2-40B4-BE49-F238E27FC236}">
                  <a16:creationId xmlns:a16="http://schemas.microsoft.com/office/drawing/2014/main" id="{E3EB18FB-D1AF-B747-8968-26EA2004D6FB}"/>
                </a:ext>
              </a:extLst>
            </p:cNvPr>
            <p:cNvSpPr txBox="1"/>
            <p:nvPr/>
          </p:nvSpPr>
          <p:spPr>
            <a:xfrm>
              <a:off x="7312930" y="6336709"/>
              <a:ext cx="9999710" cy="1323119"/>
            </a:xfrm>
            <a:prstGeom prst="rect">
              <a:avLst/>
            </a:prstGeom>
            <a:noFill/>
            <a:ln>
              <a:noFill/>
            </a:ln>
          </p:spPr>
          <p:txBody>
            <a:bodyPr wrap="square" rtlCol="0">
              <a:spAutoFit/>
            </a:bodyPr>
            <a:lstStyle/>
            <a:p>
              <a:pPr algn="ctr"/>
              <a:r>
                <a:rPr lang="en-US" sz="7998" b="1" spc="600" dirty="0">
                  <a:solidFill>
                    <a:schemeClr val="bg1"/>
                  </a:solidFill>
                  <a:latin typeface="Arial" panose="020B0604020202020204" pitchFamily="34" charset="0"/>
                  <a:ea typeface="Roboto" panose="02000000000000000000" pitchFamily="2" charset="0"/>
                  <a:cs typeface="Arial" panose="020B0604020202020204" pitchFamily="34" charset="0"/>
                </a:rPr>
                <a:t>PROCUREMENTS</a:t>
              </a:r>
            </a:p>
          </p:txBody>
        </p:sp>
        <p:sp>
          <p:nvSpPr>
            <p:cNvPr id="16" name="Rectangle 15">
              <a:extLst>
                <a:ext uri="{FF2B5EF4-FFF2-40B4-BE49-F238E27FC236}">
                  <a16:creationId xmlns:a16="http://schemas.microsoft.com/office/drawing/2014/main" id="{A196BC39-3E36-5D4A-A39D-CCA714043B05}"/>
                </a:ext>
              </a:extLst>
            </p:cNvPr>
            <p:cNvSpPr/>
            <p:nvPr/>
          </p:nvSpPr>
          <p:spPr>
            <a:xfrm rot="16200000">
              <a:off x="12113906" y="4127121"/>
              <a:ext cx="149835" cy="3493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3820734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29524D-2556-B244-B638-59D93B3285FD}"/>
              </a:ext>
            </a:extLst>
          </p:cNvPr>
          <p:cNvSpPr/>
          <p:nvPr userDrawn="1"/>
        </p:nvSpPr>
        <p:spPr>
          <a:xfrm>
            <a:off x="3176" y="0"/>
            <a:ext cx="24371302" cy="13716000"/>
          </a:xfrm>
          <a:prstGeom prst="rect">
            <a:avLst/>
          </a:prstGeom>
          <a:solidFill>
            <a:srgbClr val="2232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1E025F47-F4C5-6342-B6F8-26D3D660EBFC}"/>
              </a:ext>
            </a:extLst>
          </p:cNvPr>
          <p:cNvSpPr/>
          <p:nvPr userDrawn="1"/>
        </p:nvSpPr>
        <p:spPr>
          <a:xfrm>
            <a:off x="3176" y="3639295"/>
            <a:ext cx="24371302" cy="2307683"/>
          </a:xfrm>
          <a:prstGeom prst="rect">
            <a:avLst/>
          </a:prstGeom>
        </p:spPr>
        <p:txBody>
          <a:bodyPr wrap="square">
            <a:spAutoFit/>
          </a:bodyPr>
          <a:lstStyle/>
          <a:p>
            <a:pPr algn="ctr"/>
            <a:r>
              <a:rPr lang="en-US" sz="7198" b="1" dirty="0">
                <a:solidFill>
                  <a:schemeClr val="bg1"/>
                </a:solidFill>
                <a:latin typeface="Arial" panose="020B0604020202020204" pitchFamily="34" charset="0"/>
                <a:cs typeface="Arial" panose="020B0604020202020204" pitchFamily="34" charset="0"/>
              </a:rPr>
              <a:t>Thank you for your attention.  </a:t>
            </a:r>
          </a:p>
          <a:p>
            <a:pPr algn="ctr"/>
            <a:r>
              <a:rPr lang="en-US" sz="7198" b="1" dirty="0">
                <a:solidFill>
                  <a:schemeClr val="bg1"/>
                </a:solidFill>
                <a:latin typeface="Arial" panose="020B0604020202020204" pitchFamily="34" charset="0"/>
                <a:cs typeface="Arial" panose="020B0604020202020204" pitchFamily="34" charset="0"/>
              </a:rPr>
              <a:t>Any questions?” </a:t>
            </a:r>
          </a:p>
        </p:txBody>
      </p:sp>
      <p:sp>
        <p:nvSpPr>
          <p:cNvPr id="8" name="Rectangle 7">
            <a:extLst>
              <a:ext uri="{FF2B5EF4-FFF2-40B4-BE49-F238E27FC236}">
                <a16:creationId xmlns:a16="http://schemas.microsoft.com/office/drawing/2014/main" id="{5C5DB528-9EE8-9A42-9BAC-A9C8BBA53B25}"/>
              </a:ext>
            </a:extLst>
          </p:cNvPr>
          <p:cNvSpPr/>
          <p:nvPr userDrawn="1"/>
        </p:nvSpPr>
        <p:spPr>
          <a:xfrm rot="16200000">
            <a:off x="12263997" y="-2581669"/>
            <a:ext cx="149838" cy="1897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78A7CEFD-D9AF-694B-BCE1-A167400CE5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49186" y="10606689"/>
            <a:ext cx="3797843" cy="2911618"/>
          </a:xfrm>
          <a:prstGeom prst="rect">
            <a:avLst/>
          </a:prstGeom>
        </p:spPr>
      </p:pic>
      <p:pic>
        <p:nvPicPr>
          <p:cNvPr id="11" name="Picture 10">
            <a:extLst>
              <a:ext uri="{FF2B5EF4-FFF2-40B4-BE49-F238E27FC236}">
                <a16:creationId xmlns:a16="http://schemas.microsoft.com/office/drawing/2014/main" id="{17A8406F-D8B7-CD4E-AC7E-CD1EF1B9863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312882" y="10606688"/>
            <a:ext cx="2696882" cy="2911620"/>
          </a:xfrm>
          <a:prstGeom prst="rect">
            <a:avLst/>
          </a:prstGeom>
        </p:spPr>
      </p:pic>
      <p:pic>
        <p:nvPicPr>
          <p:cNvPr id="12" name="Picture 11">
            <a:extLst>
              <a:ext uri="{FF2B5EF4-FFF2-40B4-BE49-F238E27FC236}">
                <a16:creationId xmlns:a16="http://schemas.microsoft.com/office/drawing/2014/main" id="{C88ED42A-0DAC-8941-9091-7CF12E5FA46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211107" y="10606688"/>
            <a:ext cx="3021173" cy="2911620"/>
          </a:xfrm>
          <a:prstGeom prst="rect">
            <a:avLst/>
          </a:prstGeom>
        </p:spPr>
      </p:pic>
      <p:pic>
        <p:nvPicPr>
          <p:cNvPr id="13" name="Picture 12">
            <a:extLst>
              <a:ext uri="{FF2B5EF4-FFF2-40B4-BE49-F238E27FC236}">
                <a16:creationId xmlns:a16="http://schemas.microsoft.com/office/drawing/2014/main" id="{8AA9AA39-0980-6148-97EC-D710E831020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9040287" y="10291910"/>
            <a:ext cx="3602985" cy="3226396"/>
          </a:xfrm>
          <a:prstGeom prst="rect">
            <a:avLst/>
          </a:prstGeom>
        </p:spPr>
      </p:pic>
      <p:sp>
        <p:nvSpPr>
          <p:cNvPr id="14" name="Text Placeholder 2">
            <a:extLst>
              <a:ext uri="{FF2B5EF4-FFF2-40B4-BE49-F238E27FC236}">
                <a16:creationId xmlns:a16="http://schemas.microsoft.com/office/drawing/2014/main" id="{3D012A89-9AFE-E14E-A159-4280E5D2D24C}"/>
              </a:ext>
            </a:extLst>
          </p:cNvPr>
          <p:cNvSpPr>
            <a:spLocks noGrp="1"/>
          </p:cNvSpPr>
          <p:nvPr>
            <p:ph type="body" sz="quarter" idx="13" hasCustomPrompt="1"/>
          </p:nvPr>
        </p:nvSpPr>
        <p:spPr>
          <a:xfrm>
            <a:off x="8312883" y="7371270"/>
            <a:ext cx="8306112" cy="1904100"/>
          </a:xfrm>
          <a:prstGeom prst="rect">
            <a:avLst/>
          </a:prstGeom>
        </p:spPr>
        <p:txBody>
          <a:bodyPr/>
          <a:lstStyle>
            <a:lvl1pPr marL="0" indent="0" algn="ctr">
              <a:lnSpc>
                <a:spcPct val="100000"/>
              </a:lnSpc>
              <a:buNone/>
              <a:defRPr sz="4799" b="0" i="0">
                <a:solidFill>
                  <a:schemeClr val="bg1"/>
                </a:solidFill>
                <a:latin typeface="Arial" panose="020B0604020202020204" pitchFamily="34" charset="0"/>
                <a:cs typeface="Arial" panose="020B0604020202020204" pitchFamily="34" charset="0"/>
              </a:defRPr>
            </a:lvl1pPr>
          </a:lstStyle>
          <a:p>
            <a:pPr lvl="0"/>
            <a:r>
              <a:rPr lang="en-US" dirty="0"/>
              <a:t>Click here to add contact info</a:t>
            </a:r>
          </a:p>
        </p:txBody>
      </p:sp>
    </p:spTree>
    <p:extLst>
      <p:ext uri="{BB962C8B-B14F-4D97-AF65-F5344CB8AC3E}">
        <p14:creationId xmlns:p14="http://schemas.microsoft.com/office/powerpoint/2010/main" val="154868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03E28642-D1A6-D34D-AF8A-38AB93435B70}"/>
              </a:ext>
            </a:extLst>
          </p:cNvPr>
          <p:cNvSpPr>
            <a:spLocks noGrp="1"/>
          </p:cNvSpPr>
          <p:nvPr>
            <p:ph type="pic" sz="quarter" idx="14"/>
          </p:nvPr>
        </p:nvSpPr>
        <p:spPr>
          <a:xfrm>
            <a:off x="1131358" y="7079199"/>
            <a:ext cx="7078133" cy="5423462"/>
          </a:xfrm>
          <a:prstGeom prst="rect">
            <a:avLst/>
          </a:prstGeom>
          <a:solidFill>
            <a:schemeClr val="bg1">
              <a:lumMod val="95000"/>
            </a:schemeClr>
          </a:solidFill>
        </p:spPr>
        <p:txBody>
          <a:bodyPr>
            <a:normAutofit/>
          </a:bodyPr>
          <a:lstStyle>
            <a:lvl1pPr>
              <a:defRPr sz="2101"/>
            </a:lvl1pPr>
          </a:lstStyle>
          <a:p>
            <a:endParaRPr lang="en-US" dirty="0"/>
          </a:p>
        </p:txBody>
      </p:sp>
      <p:sp>
        <p:nvSpPr>
          <p:cNvPr id="6" name="Picture Placeholder 8">
            <a:extLst>
              <a:ext uri="{FF2B5EF4-FFF2-40B4-BE49-F238E27FC236}">
                <a16:creationId xmlns:a16="http://schemas.microsoft.com/office/drawing/2014/main" id="{58AE8519-78FB-684C-9975-FBB1F19FAAD6}"/>
              </a:ext>
            </a:extLst>
          </p:cNvPr>
          <p:cNvSpPr>
            <a:spLocks noGrp="1"/>
          </p:cNvSpPr>
          <p:nvPr>
            <p:ph type="pic" sz="quarter" idx="15"/>
          </p:nvPr>
        </p:nvSpPr>
        <p:spPr>
          <a:xfrm>
            <a:off x="8649758" y="7079199"/>
            <a:ext cx="7078133" cy="5423462"/>
          </a:xfrm>
          <a:prstGeom prst="rect">
            <a:avLst/>
          </a:prstGeom>
          <a:solidFill>
            <a:schemeClr val="bg1">
              <a:lumMod val="95000"/>
            </a:schemeClr>
          </a:solidFill>
        </p:spPr>
        <p:txBody>
          <a:bodyPr>
            <a:normAutofit/>
          </a:bodyPr>
          <a:lstStyle>
            <a:lvl1pPr>
              <a:defRPr sz="2101"/>
            </a:lvl1pPr>
          </a:lstStyle>
          <a:p>
            <a:endParaRPr lang="en-US" dirty="0"/>
          </a:p>
        </p:txBody>
      </p:sp>
      <p:sp>
        <p:nvSpPr>
          <p:cNvPr id="8" name="Picture Placeholder 8">
            <a:extLst>
              <a:ext uri="{FF2B5EF4-FFF2-40B4-BE49-F238E27FC236}">
                <a16:creationId xmlns:a16="http://schemas.microsoft.com/office/drawing/2014/main" id="{CA58862C-B2CA-F448-9DE7-A8919CE5FCB0}"/>
              </a:ext>
            </a:extLst>
          </p:cNvPr>
          <p:cNvSpPr>
            <a:spLocks noGrp="1"/>
          </p:cNvSpPr>
          <p:nvPr>
            <p:ph type="pic" sz="quarter" idx="16"/>
          </p:nvPr>
        </p:nvSpPr>
        <p:spPr>
          <a:xfrm>
            <a:off x="16168158" y="7079199"/>
            <a:ext cx="7078133" cy="5423462"/>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106396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A58862C-B2CA-F448-9DE7-A8919CE5FCB0}"/>
              </a:ext>
            </a:extLst>
          </p:cNvPr>
          <p:cNvSpPr>
            <a:spLocks noGrp="1"/>
          </p:cNvSpPr>
          <p:nvPr>
            <p:ph type="pic" sz="quarter" idx="16"/>
          </p:nvPr>
        </p:nvSpPr>
        <p:spPr>
          <a:xfrm>
            <a:off x="0" y="3921420"/>
            <a:ext cx="14179114" cy="9794578"/>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3460705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03E28642-D1A6-D34D-AF8A-38AB93435B70}"/>
              </a:ext>
            </a:extLst>
          </p:cNvPr>
          <p:cNvSpPr>
            <a:spLocks noGrp="1"/>
          </p:cNvSpPr>
          <p:nvPr>
            <p:ph type="pic" sz="quarter" idx="14"/>
          </p:nvPr>
        </p:nvSpPr>
        <p:spPr>
          <a:xfrm>
            <a:off x="1131358" y="1192749"/>
            <a:ext cx="7078133" cy="5423462"/>
          </a:xfrm>
          <a:prstGeom prst="rect">
            <a:avLst/>
          </a:prstGeom>
          <a:solidFill>
            <a:schemeClr val="bg1">
              <a:lumMod val="95000"/>
            </a:schemeClr>
          </a:solidFill>
        </p:spPr>
        <p:txBody>
          <a:bodyPr>
            <a:normAutofit/>
          </a:bodyPr>
          <a:lstStyle>
            <a:lvl1pPr>
              <a:defRPr sz="2101"/>
            </a:lvl1pPr>
          </a:lstStyle>
          <a:p>
            <a:endParaRPr lang="en-US" dirty="0"/>
          </a:p>
        </p:txBody>
      </p:sp>
      <p:sp>
        <p:nvSpPr>
          <p:cNvPr id="6" name="Picture Placeholder 8">
            <a:extLst>
              <a:ext uri="{FF2B5EF4-FFF2-40B4-BE49-F238E27FC236}">
                <a16:creationId xmlns:a16="http://schemas.microsoft.com/office/drawing/2014/main" id="{58AE8519-78FB-684C-9975-FBB1F19FAAD6}"/>
              </a:ext>
            </a:extLst>
          </p:cNvPr>
          <p:cNvSpPr>
            <a:spLocks noGrp="1"/>
          </p:cNvSpPr>
          <p:nvPr>
            <p:ph type="pic" sz="quarter" idx="15"/>
          </p:nvPr>
        </p:nvSpPr>
        <p:spPr>
          <a:xfrm>
            <a:off x="8649758" y="1192749"/>
            <a:ext cx="7078133" cy="5423462"/>
          </a:xfrm>
          <a:prstGeom prst="rect">
            <a:avLst/>
          </a:prstGeom>
          <a:solidFill>
            <a:schemeClr val="bg1">
              <a:lumMod val="95000"/>
            </a:schemeClr>
          </a:solidFill>
        </p:spPr>
        <p:txBody>
          <a:bodyPr>
            <a:normAutofit/>
          </a:bodyPr>
          <a:lstStyle>
            <a:lvl1pPr>
              <a:defRPr sz="2101"/>
            </a:lvl1pPr>
          </a:lstStyle>
          <a:p>
            <a:endParaRPr lang="en-US" dirty="0"/>
          </a:p>
        </p:txBody>
      </p:sp>
      <p:sp>
        <p:nvSpPr>
          <p:cNvPr id="8" name="Picture Placeholder 8">
            <a:extLst>
              <a:ext uri="{FF2B5EF4-FFF2-40B4-BE49-F238E27FC236}">
                <a16:creationId xmlns:a16="http://schemas.microsoft.com/office/drawing/2014/main" id="{CA58862C-B2CA-F448-9DE7-A8919CE5FCB0}"/>
              </a:ext>
            </a:extLst>
          </p:cNvPr>
          <p:cNvSpPr>
            <a:spLocks noGrp="1"/>
          </p:cNvSpPr>
          <p:nvPr>
            <p:ph type="pic" sz="quarter" idx="16"/>
          </p:nvPr>
        </p:nvSpPr>
        <p:spPr>
          <a:xfrm>
            <a:off x="16168158" y="1192749"/>
            <a:ext cx="7078133" cy="5423462"/>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150622541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48F63A3B-78C7-47BE-AE5E-E10140E04643}" type="slidenum">
              <a:rPr lang="en-US" dirty="0"/>
              <a:t>‹#›</a:t>
            </a:fld>
            <a:endParaRPr lang="en-US" dirty="0"/>
          </a:p>
        </p:txBody>
      </p:sp>
      <p:sp>
        <p:nvSpPr>
          <p:cNvPr id="7" name="TextBox 6">
            <a:extLst>
              <a:ext uri="{FF2B5EF4-FFF2-40B4-BE49-F238E27FC236}">
                <a16:creationId xmlns:a16="http://schemas.microsoft.com/office/drawing/2014/main" id="{6510EC9C-7AA6-034B-8A74-39E46AF9908C}"/>
              </a:ext>
            </a:extLst>
          </p:cNvPr>
          <p:cNvSpPr txBox="1"/>
          <p:nvPr userDrawn="1"/>
        </p:nvSpPr>
        <p:spPr>
          <a:xfrm>
            <a:off x="23652066" y="610541"/>
            <a:ext cx="827716" cy="492406"/>
          </a:xfrm>
          <a:prstGeom prst="rect">
            <a:avLst/>
          </a:prstGeom>
          <a:noFill/>
        </p:spPr>
        <p:txBody>
          <a:bodyPr wrap="none" lIns="182843" tIns="91422" rIns="182843" bIns="91422" rtlCol="0">
            <a:spAutoFit/>
          </a:bodyPr>
          <a:lstStyle/>
          <a:p>
            <a:pPr algn="ctr"/>
            <a:fld id="{260E2A6B-A809-4840-BF14-8648BC0BDF87}" type="slidenum">
              <a:rPr lang="id-ID" sz="2000" b="0" i="0" smtClean="0">
                <a:solidFill>
                  <a:schemeClr val="bg1"/>
                </a:solidFill>
                <a:latin typeface="Roboto" panose="02000000000000000000" pitchFamily="2" charset="0"/>
                <a:ea typeface="Roboto" panose="02000000000000000000" pitchFamily="2" charset="0"/>
                <a:cs typeface="Montserrat" charset="0"/>
              </a:rPr>
              <a:pPr algn="ctr"/>
              <a:t>‹#›</a:t>
            </a:fld>
            <a:r>
              <a:rPr lang="id-ID" sz="2000" b="1" i="0" dirty="0">
                <a:solidFill>
                  <a:schemeClr val="bg1"/>
                </a:solidFill>
                <a:latin typeface="Montserrat" charset="0"/>
                <a:ea typeface="Montserrat" charset="0"/>
                <a:cs typeface="Montserrat" charset="0"/>
              </a:rPr>
              <a:t>  </a:t>
            </a:r>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7"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 id="2147483999" r:id="rId18"/>
    <p:sldLayoutId id="2147484000" r:id="rId19"/>
    <p:sldLayoutId id="2147484001" r:id="rId20"/>
    <p:sldLayoutId id="2147484002" r:id="rId21"/>
    <p:sldLayoutId id="2147484003" r:id="rId22"/>
    <p:sldLayoutId id="2147484004" r:id="rId23"/>
    <p:sldLayoutId id="2147484005" r:id="rId24"/>
    <p:sldLayoutId id="2147484006" r:id="rId25"/>
    <p:sldLayoutId id="2147484007" r:id="rId26"/>
    <p:sldLayoutId id="2147484008" r:id="rId27"/>
    <p:sldLayoutId id="2147484009" r:id="rId28"/>
    <p:sldLayoutId id="2147484010" r:id="rId29"/>
    <p:sldLayoutId id="2147484011" r:id="rId30"/>
    <p:sldLayoutId id="2147484012" r:id="rId31"/>
    <p:sldLayoutId id="2147484013" r:id="rId32"/>
    <p:sldLayoutId id="2147484014" r:id="rId33"/>
    <p:sldLayoutId id="2147484015" r:id="rId34"/>
    <p:sldLayoutId id="2147484016" r:id="rId35"/>
    <p:sldLayoutId id="2147484020" r:id="rId36"/>
    <p:sldLayoutId id="2147484053" r:id="rId37"/>
  </p:sldLayoutIdLst>
  <p:hf sldNum="0"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kern="1200">
          <a:solidFill>
            <a:schemeClr val="tx1"/>
          </a:solidFill>
          <a:latin typeface="+mn-lt"/>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kern="1200">
          <a:solidFill>
            <a:schemeClr val="tx1"/>
          </a:solidFill>
          <a:latin typeface="+mn-lt"/>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kern="1200">
          <a:solidFill>
            <a:schemeClr val="tx1"/>
          </a:solidFill>
          <a:latin typeface="+mn-lt"/>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5" y="730253"/>
            <a:ext cx="21025723"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5965"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5964" y="12712703"/>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8075098" y="12712703"/>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16715" y="12712703"/>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48F63A3B-78C7-47BE-AE5E-E10140E04643}" type="slidenum">
              <a:rPr lang="en-US" dirty="0"/>
              <a:t>‹#›</a:t>
            </a:fld>
            <a:endParaRPr lang="en-US" dirty="0"/>
          </a:p>
        </p:txBody>
      </p:sp>
      <p:sp>
        <p:nvSpPr>
          <p:cNvPr id="7" name="TextBox 6">
            <a:extLst>
              <a:ext uri="{FF2B5EF4-FFF2-40B4-BE49-F238E27FC236}">
                <a16:creationId xmlns:a16="http://schemas.microsoft.com/office/drawing/2014/main" id="{6510EC9C-7AA6-034B-8A74-39E46AF9908C}"/>
              </a:ext>
            </a:extLst>
          </p:cNvPr>
          <p:cNvSpPr txBox="1"/>
          <p:nvPr userDrawn="1"/>
        </p:nvSpPr>
        <p:spPr>
          <a:xfrm>
            <a:off x="23654519" y="610543"/>
            <a:ext cx="822812" cy="492358"/>
          </a:xfrm>
          <a:prstGeom prst="rect">
            <a:avLst/>
          </a:prstGeom>
          <a:noFill/>
        </p:spPr>
        <p:txBody>
          <a:bodyPr wrap="none" lIns="182796" tIns="91398" rIns="182796" bIns="91398" rtlCol="0">
            <a:spAutoFit/>
          </a:bodyPr>
          <a:lstStyle/>
          <a:p>
            <a:pPr algn="ctr"/>
            <a:fld id="{260E2A6B-A809-4840-BF14-8648BC0BDF87}" type="slidenum">
              <a:rPr lang="id-ID" sz="2000" b="0" i="0" smtClean="0">
                <a:solidFill>
                  <a:schemeClr val="bg1"/>
                </a:solidFill>
                <a:latin typeface="Roboto" panose="02000000000000000000" pitchFamily="2" charset="0"/>
                <a:ea typeface="Roboto" panose="02000000000000000000" pitchFamily="2" charset="0"/>
                <a:cs typeface="Montserrat" charset="0"/>
              </a:rPr>
              <a:pPr algn="ctr"/>
              <a:t>‹#›</a:t>
            </a:fld>
            <a:r>
              <a:rPr lang="id-ID" sz="2000" b="1" i="0" dirty="0">
                <a:solidFill>
                  <a:schemeClr val="bg1"/>
                </a:solidFill>
                <a:latin typeface="Montserrat" charset="0"/>
                <a:ea typeface="Montserrat" charset="0"/>
                <a:cs typeface="Montserrat" charset="0"/>
              </a:rPr>
              <a:t>  </a:t>
            </a:r>
          </a:p>
        </p:txBody>
      </p:sp>
    </p:spTree>
    <p:extLst>
      <p:ext uri="{BB962C8B-B14F-4D97-AF65-F5344CB8AC3E}">
        <p14:creationId xmlns:p14="http://schemas.microsoft.com/office/powerpoint/2010/main" val="3348366124"/>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 id="2147484040" r:id="rId18"/>
    <p:sldLayoutId id="2147484041" r:id="rId19"/>
    <p:sldLayoutId id="2147484042" r:id="rId20"/>
    <p:sldLayoutId id="2147484043" r:id="rId21"/>
    <p:sldLayoutId id="2147484044" r:id="rId22"/>
    <p:sldLayoutId id="2147484045" r:id="rId23"/>
    <p:sldLayoutId id="2147484046" r:id="rId24"/>
    <p:sldLayoutId id="2147484047" r:id="rId25"/>
    <p:sldLayoutId id="2147484048" r:id="rId26"/>
    <p:sldLayoutId id="2147484049" r:id="rId27"/>
    <p:sldLayoutId id="2147484050" r:id="rId28"/>
    <p:sldLayoutId id="2147484051" r:id="rId29"/>
  </p:sldLayoutIdLst>
  <p:hf sldNum="0" hdr="0" ftr="0" dt="0"/>
  <p:txStyles>
    <p:titleStyle>
      <a:lvl1pPr algn="l" defTabSz="1827887" rtl="0" eaLnBrk="1" latinLnBrk="0" hangingPunct="1">
        <a:lnSpc>
          <a:spcPct val="90000"/>
        </a:lnSpc>
        <a:spcBef>
          <a:spcPct val="0"/>
        </a:spcBef>
        <a:buNone/>
        <a:defRPr sz="8796" kern="1200">
          <a:solidFill>
            <a:schemeClr val="tx1"/>
          </a:solidFill>
          <a:latin typeface="+mj-lt"/>
          <a:ea typeface="+mj-ea"/>
          <a:cs typeface="+mj-cs"/>
        </a:defRPr>
      </a:lvl1pPr>
    </p:titleStyle>
    <p:bodyStyle>
      <a:lvl1pPr marL="0" indent="0" algn="l" defTabSz="1827887" rtl="0" eaLnBrk="1" latinLnBrk="0" hangingPunct="1">
        <a:lnSpc>
          <a:spcPct val="90000"/>
        </a:lnSpc>
        <a:spcBef>
          <a:spcPts val="2000"/>
        </a:spcBef>
        <a:buFont typeface="Arial" panose="020B0604020202020204" pitchFamily="34" charset="0"/>
        <a:buNone/>
        <a:defRPr sz="5599" kern="1200">
          <a:solidFill>
            <a:schemeClr val="tx1"/>
          </a:solidFill>
          <a:latin typeface="+mn-lt"/>
          <a:ea typeface="+mn-ea"/>
          <a:cs typeface="+mn-cs"/>
        </a:defRPr>
      </a:lvl1pPr>
      <a:lvl2pPr marL="913943" indent="0" algn="l" defTabSz="1827887" rtl="0" eaLnBrk="1" latinLnBrk="0" hangingPunct="1">
        <a:lnSpc>
          <a:spcPct val="90000"/>
        </a:lnSpc>
        <a:spcBef>
          <a:spcPts val="1000"/>
        </a:spcBef>
        <a:buFont typeface="Arial" panose="020B0604020202020204" pitchFamily="34" charset="0"/>
        <a:buNone/>
        <a:defRPr sz="4799" kern="1200">
          <a:solidFill>
            <a:schemeClr val="tx1"/>
          </a:solidFill>
          <a:latin typeface="+mn-lt"/>
          <a:ea typeface="+mn-ea"/>
          <a:cs typeface="+mn-cs"/>
        </a:defRPr>
      </a:lvl2pPr>
      <a:lvl3pPr marL="1827887" indent="0" algn="l" defTabSz="1827887" rtl="0" eaLnBrk="1" latinLnBrk="0" hangingPunct="1">
        <a:lnSpc>
          <a:spcPct val="90000"/>
        </a:lnSpc>
        <a:spcBef>
          <a:spcPts val="1000"/>
        </a:spcBef>
        <a:buFont typeface="Arial" panose="020B0604020202020204" pitchFamily="34" charset="0"/>
        <a:buNone/>
        <a:defRPr sz="3999" kern="1200">
          <a:solidFill>
            <a:schemeClr val="tx1"/>
          </a:solidFill>
          <a:latin typeface="+mn-lt"/>
          <a:ea typeface="+mn-ea"/>
          <a:cs typeface="+mn-cs"/>
        </a:defRPr>
      </a:lvl3pPr>
      <a:lvl4pPr marL="2741828" indent="0" algn="l" defTabSz="1827887"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4pPr>
      <a:lvl5pPr marL="3655772" indent="0" algn="l" defTabSz="1827887"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5pPr>
      <a:lvl6pPr marL="5026687"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0628"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4572"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68515"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7887" rtl="0" eaLnBrk="1" latinLnBrk="0" hangingPunct="1">
        <a:defRPr sz="3599" kern="1200">
          <a:solidFill>
            <a:schemeClr val="tx1"/>
          </a:solidFill>
          <a:latin typeface="+mn-lt"/>
          <a:ea typeface="+mn-ea"/>
          <a:cs typeface="+mn-cs"/>
        </a:defRPr>
      </a:lvl1pPr>
      <a:lvl2pPr marL="913943" algn="l" defTabSz="1827887" rtl="0" eaLnBrk="1" latinLnBrk="0" hangingPunct="1">
        <a:defRPr sz="3599" kern="1200">
          <a:solidFill>
            <a:schemeClr val="tx1"/>
          </a:solidFill>
          <a:latin typeface="+mn-lt"/>
          <a:ea typeface="+mn-ea"/>
          <a:cs typeface="+mn-cs"/>
        </a:defRPr>
      </a:lvl2pPr>
      <a:lvl3pPr marL="1827887" algn="l" defTabSz="1827887" rtl="0" eaLnBrk="1" latinLnBrk="0" hangingPunct="1">
        <a:defRPr sz="3599" kern="1200">
          <a:solidFill>
            <a:schemeClr val="tx1"/>
          </a:solidFill>
          <a:latin typeface="+mn-lt"/>
          <a:ea typeface="+mn-ea"/>
          <a:cs typeface="+mn-cs"/>
        </a:defRPr>
      </a:lvl3pPr>
      <a:lvl4pPr marL="2741828" algn="l" defTabSz="1827887" rtl="0" eaLnBrk="1" latinLnBrk="0" hangingPunct="1">
        <a:defRPr sz="3599" kern="1200">
          <a:solidFill>
            <a:schemeClr val="tx1"/>
          </a:solidFill>
          <a:latin typeface="+mn-lt"/>
          <a:ea typeface="+mn-ea"/>
          <a:cs typeface="+mn-cs"/>
        </a:defRPr>
      </a:lvl4pPr>
      <a:lvl5pPr marL="3655772" algn="l" defTabSz="1827887" rtl="0" eaLnBrk="1" latinLnBrk="0" hangingPunct="1">
        <a:defRPr sz="3599" kern="1200">
          <a:solidFill>
            <a:schemeClr val="tx1"/>
          </a:solidFill>
          <a:latin typeface="+mn-lt"/>
          <a:ea typeface="+mn-ea"/>
          <a:cs typeface="+mn-cs"/>
        </a:defRPr>
      </a:lvl5pPr>
      <a:lvl6pPr marL="4569715" algn="l" defTabSz="1827887" rtl="0" eaLnBrk="1" latinLnBrk="0" hangingPunct="1">
        <a:defRPr sz="3599" kern="1200">
          <a:solidFill>
            <a:schemeClr val="tx1"/>
          </a:solidFill>
          <a:latin typeface="+mn-lt"/>
          <a:ea typeface="+mn-ea"/>
          <a:cs typeface="+mn-cs"/>
        </a:defRPr>
      </a:lvl6pPr>
      <a:lvl7pPr marL="5483657" algn="l" defTabSz="1827887" rtl="0" eaLnBrk="1" latinLnBrk="0" hangingPunct="1">
        <a:defRPr sz="3599" kern="1200">
          <a:solidFill>
            <a:schemeClr val="tx1"/>
          </a:solidFill>
          <a:latin typeface="+mn-lt"/>
          <a:ea typeface="+mn-ea"/>
          <a:cs typeface="+mn-cs"/>
        </a:defRPr>
      </a:lvl7pPr>
      <a:lvl8pPr marL="6397600" algn="l" defTabSz="1827887" rtl="0" eaLnBrk="1" latinLnBrk="0" hangingPunct="1">
        <a:defRPr sz="3599" kern="1200">
          <a:solidFill>
            <a:schemeClr val="tx1"/>
          </a:solidFill>
          <a:latin typeface="+mn-lt"/>
          <a:ea typeface="+mn-ea"/>
          <a:cs typeface="+mn-cs"/>
        </a:defRPr>
      </a:lvl8pPr>
      <a:lvl9pPr marL="7311544" algn="l" defTabSz="1827887"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emf"/><Relationship Id="rId1" Type="http://schemas.openxmlformats.org/officeDocument/2006/relationships/slideLayout" Target="../slideLayouts/slideLayout3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CBE657-ECCD-614E-98DE-F9FDB194B154}"/>
              </a:ext>
            </a:extLst>
          </p:cNvPr>
          <p:cNvSpPr>
            <a:spLocks noGrp="1"/>
          </p:cNvSpPr>
          <p:nvPr>
            <p:ph type="body" sz="quarter" idx="4294967295"/>
          </p:nvPr>
        </p:nvSpPr>
        <p:spPr>
          <a:xfrm>
            <a:off x="12716638" y="7398328"/>
            <a:ext cx="9589180" cy="1330036"/>
          </a:xfrm>
        </p:spPr>
        <p:txBody>
          <a:bodyPr>
            <a:normAutofit/>
          </a:bodyPr>
          <a:lstStyle/>
          <a:p>
            <a:r>
              <a:rPr lang="en-US" sz="3600" b="1" dirty="0">
                <a:solidFill>
                  <a:schemeClr val="tx2"/>
                </a:solidFill>
              </a:rPr>
              <a:t>Increasing Nutrition Services through Community-led Total Nutrition (CLTN) Triggering </a:t>
            </a:r>
          </a:p>
        </p:txBody>
      </p:sp>
      <p:sp>
        <p:nvSpPr>
          <p:cNvPr id="6" name="Text Placeholder 5">
            <a:extLst>
              <a:ext uri="{FF2B5EF4-FFF2-40B4-BE49-F238E27FC236}">
                <a16:creationId xmlns:a16="http://schemas.microsoft.com/office/drawing/2014/main" id="{928AF4DC-5E4A-8123-8733-F8C5E57B4985}"/>
              </a:ext>
            </a:extLst>
          </p:cNvPr>
          <p:cNvSpPr>
            <a:spLocks noGrp="1"/>
          </p:cNvSpPr>
          <p:nvPr>
            <p:ph type="body" sz="quarter" idx="13"/>
          </p:nvPr>
        </p:nvSpPr>
        <p:spPr>
          <a:xfrm>
            <a:off x="12678680" y="478201"/>
            <a:ext cx="10458411" cy="1358002"/>
          </a:xfrm>
        </p:spPr>
        <p:txBody>
          <a:bodyPr/>
          <a:lstStyle/>
          <a:p>
            <a:r>
              <a:rPr lang="en-US" sz="4000" b="1" dirty="0">
                <a:solidFill>
                  <a:schemeClr val="accent1"/>
                </a:solidFill>
                <a:effectLst/>
                <a:latin typeface="Gill Sans Nova" panose="020B0602020104020203" pitchFamily="34" charset="0"/>
                <a:ea typeface="MS Mincho" panose="02020609040205080304" pitchFamily="49" charset="-128"/>
                <a:cs typeface="GillSansMTStd-Book"/>
              </a:rPr>
              <a:t>2023 SCALING UP NUTRITION NATIONAL CONFERENCE </a:t>
            </a:r>
            <a:endParaRPr lang="en-US" sz="4000" dirty="0">
              <a:solidFill>
                <a:schemeClr val="accent1"/>
              </a:solidFill>
            </a:endParaRPr>
          </a:p>
          <a:p>
            <a:endParaRPr lang="en-US" dirty="0"/>
          </a:p>
        </p:txBody>
      </p:sp>
    </p:spTree>
    <p:extLst>
      <p:ext uri="{BB962C8B-B14F-4D97-AF65-F5344CB8AC3E}">
        <p14:creationId xmlns:p14="http://schemas.microsoft.com/office/powerpoint/2010/main" val="4075135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C5DE3-1140-4D6B-8731-6B35AF90D37B}"/>
              </a:ext>
            </a:extLst>
          </p:cNvPr>
          <p:cNvSpPr>
            <a:spLocks noGrp="1"/>
          </p:cNvSpPr>
          <p:nvPr>
            <p:ph type="title"/>
          </p:nvPr>
        </p:nvSpPr>
        <p:spPr>
          <a:xfrm>
            <a:off x="1838764" y="1261654"/>
            <a:ext cx="20507418" cy="1937572"/>
          </a:xfrm>
        </p:spPr>
        <p:txBody>
          <a:bodyPr>
            <a:normAutofit/>
          </a:bodyPr>
          <a:lstStyle/>
          <a:p>
            <a:r>
              <a:rPr lang="en-US" sz="6000" b="1" dirty="0"/>
              <a:t>DISCUSSION AND CONCLUSIONS</a:t>
            </a:r>
          </a:p>
        </p:txBody>
      </p:sp>
      <p:graphicFrame>
        <p:nvGraphicFramePr>
          <p:cNvPr id="4" name="Table 4">
            <a:extLst>
              <a:ext uri="{FF2B5EF4-FFF2-40B4-BE49-F238E27FC236}">
                <a16:creationId xmlns:a16="http://schemas.microsoft.com/office/drawing/2014/main" id="{5BEAFB5D-B7A8-0063-4DC9-415886FC7496}"/>
              </a:ext>
            </a:extLst>
          </p:cNvPr>
          <p:cNvGraphicFramePr>
            <a:graphicFrameLocks noGrp="1"/>
          </p:cNvGraphicFramePr>
          <p:nvPr>
            <p:extLst>
              <p:ext uri="{D42A27DB-BD31-4B8C-83A1-F6EECF244321}">
                <p14:modId xmlns:p14="http://schemas.microsoft.com/office/powerpoint/2010/main" val="2702228481"/>
              </p:ext>
            </p:extLst>
          </p:nvPr>
        </p:nvGraphicFramePr>
        <p:xfrm>
          <a:off x="1838764" y="3435768"/>
          <a:ext cx="20507418" cy="8016113"/>
        </p:xfrm>
        <a:graphic>
          <a:graphicData uri="http://schemas.openxmlformats.org/drawingml/2006/table">
            <a:tbl>
              <a:tblPr firstRow="1" bandRow="1">
                <a:tableStyleId>{5C22544A-7EE6-4342-B048-85BDC9FD1C3A}</a:tableStyleId>
              </a:tblPr>
              <a:tblGrid>
                <a:gridCol w="7923801">
                  <a:extLst>
                    <a:ext uri="{9D8B030D-6E8A-4147-A177-3AD203B41FA5}">
                      <a16:colId xmlns:a16="http://schemas.microsoft.com/office/drawing/2014/main" val="2132037142"/>
                    </a:ext>
                  </a:extLst>
                </a:gridCol>
                <a:gridCol w="12583617">
                  <a:extLst>
                    <a:ext uri="{9D8B030D-6E8A-4147-A177-3AD203B41FA5}">
                      <a16:colId xmlns:a16="http://schemas.microsoft.com/office/drawing/2014/main" val="2151967691"/>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283406823"/>
                  </a:ext>
                </a:extLst>
              </a:tr>
              <a:tr h="370840">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3300" b="1" dirty="0">
                          <a:solidFill>
                            <a:schemeClr val="tx2"/>
                          </a:solidFill>
                        </a:rPr>
                        <a:t>Triggered villages are self-motivated:</a:t>
                      </a:r>
                    </a:p>
                  </a:txBody>
                  <a:tcPr marL="83820" marR="83820" marT="41910" marB="41910"/>
                </a:tc>
                <a:tc>
                  <a:txBody>
                    <a:bodyPr/>
                    <a:lstStyle/>
                    <a:p>
                      <a:pPr marL="571500" lvl="0" indent="-571500">
                        <a:buFont typeface="Arial" panose="020B0604020202020204" pitchFamily="34" charset="0"/>
                        <a:buChar char="•"/>
                      </a:pPr>
                      <a:r>
                        <a:rPr lang="en-US" sz="3300" dirty="0">
                          <a:solidFill>
                            <a:schemeClr val="tx2">
                              <a:lumMod val="50000"/>
                            </a:schemeClr>
                          </a:solidFill>
                        </a:rPr>
                        <a:t>Attending SMSG sessions</a:t>
                      </a:r>
                    </a:p>
                    <a:p>
                      <a:pPr marL="571500" lvl="0" indent="-571500">
                        <a:buFont typeface="Arial" panose="020B0604020202020204" pitchFamily="34" charset="0"/>
                        <a:buChar char="•"/>
                      </a:pPr>
                      <a:r>
                        <a:rPr lang="en-US" sz="3300" dirty="0">
                          <a:solidFill>
                            <a:schemeClr val="tx2">
                              <a:lumMod val="50000"/>
                            </a:schemeClr>
                          </a:solidFill>
                        </a:rPr>
                        <a:t>Establishing vegetable gardens </a:t>
                      </a:r>
                    </a:p>
                    <a:p>
                      <a:pPr marL="571500" lvl="0" indent="-571500">
                        <a:buFont typeface="Arial" panose="020B0604020202020204" pitchFamily="34" charset="0"/>
                        <a:buChar char="•"/>
                      </a:pPr>
                      <a:r>
                        <a:rPr lang="en-US" sz="3300" dirty="0">
                          <a:solidFill>
                            <a:schemeClr val="tx2">
                              <a:lumMod val="50000"/>
                            </a:schemeClr>
                          </a:solidFill>
                        </a:rPr>
                        <a:t>Forming savings groups and maintaining hygiene (building toilets and maintaining clean surroundings)</a:t>
                      </a:r>
                      <a:endParaRPr lang="en-US" sz="1700" dirty="0">
                        <a:solidFill>
                          <a:schemeClr val="tx2">
                            <a:lumMod val="50000"/>
                          </a:schemeClr>
                        </a:solidFill>
                      </a:endParaRPr>
                    </a:p>
                  </a:txBody>
                  <a:tcPr marL="83820" marR="83820" marT="41910" marB="41910"/>
                </a:tc>
                <a:extLst>
                  <a:ext uri="{0D108BD9-81ED-4DB2-BD59-A6C34878D82A}">
                    <a16:rowId xmlns:a16="http://schemas.microsoft.com/office/drawing/2014/main" val="3709975118"/>
                  </a:ext>
                </a:extLst>
              </a:tr>
              <a:tr h="370840">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3300" b="1">
                          <a:solidFill>
                            <a:schemeClr val="tx2"/>
                          </a:solidFill>
                        </a:rPr>
                        <a:t>Self referrals: villages that are not triggered are requesting to be triggered</a:t>
                      </a:r>
                    </a:p>
                  </a:txBody>
                  <a:tcPr marL="83820" marR="83820" marT="41910" marB="41910"/>
                </a:tc>
                <a:tc>
                  <a:txBody>
                    <a:bodyPr/>
                    <a:lstStyle/>
                    <a:p>
                      <a:pPr marL="571500" marR="0" lvl="0" indent="-571500" algn="l" defTabSz="18283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300" b="0" kern="1200" dirty="0">
                          <a:solidFill>
                            <a:schemeClr val="tx2">
                              <a:lumMod val="50000"/>
                            </a:schemeClr>
                          </a:solidFill>
                          <a:latin typeface="+mn-lt"/>
                          <a:ea typeface="+mn-ea"/>
                          <a:cs typeface="+mn-cs"/>
                        </a:rPr>
                        <a:t>Positives noted from neighboring triggered villages e.g., Kalupa Village under Misamfu RHC in Kasama</a:t>
                      </a:r>
                    </a:p>
                  </a:txBody>
                  <a:tcPr marL="83820" marR="83820" marT="41910" marB="41910"/>
                </a:tc>
                <a:extLst>
                  <a:ext uri="{0D108BD9-81ED-4DB2-BD59-A6C34878D82A}">
                    <a16:rowId xmlns:a16="http://schemas.microsoft.com/office/drawing/2014/main" val="1817960001"/>
                  </a:ext>
                </a:extLst>
              </a:tr>
              <a:tr h="370840">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3300" b="1">
                          <a:solidFill>
                            <a:schemeClr val="tx2"/>
                          </a:solidFill>
                        </a:rPr>
                        <a:t>Activities are community driven in triggered villages</a:t>
                      </a:r>
                    </a:p>
                  </a:txBody>
                  <a:tcPr marL="83820" marR="83820" marT="41910" marB="41910"/>
                </a:tc>
                <a:tc>
                  <a:txBody>
                    <a:bodyPr/>
                    <a:lstStyle/>
                    <a:p>
                      <a:pPr marL="571500" marR="0" lvl="0" indent="-571500" algn="l" defTabSz="18283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300" b="0" kern="1200" dirty="0">
                          <a:solidFill>
                            <a:schemeClr val="tx2">
                              <a:lumMod val="50000"/>
                            </a:schemeClr>
                          </a:solidFill>
                          <a:latin typeface="+mn-lt"/>
                          <a:ea typeface="+mn-ea"/>
                          <a:cs typeface="+mn-cs"/>
                        </a:rPr>
                        <a:t>Sense of ownership of activity implementation - by CANCCs e.g., Lwabwe in Kasama is currently conducting SMSG activities such as cooking demonstrations, orienting CFs and  savings groups and orienting lead farmer and Health promoters. All this is being done with very little USAID SUN TA presence</a:t>
                      </a:r>
                    </a:p>
                  </a:txBody>
                  <a:tcPr marL="83820" marR="83820" marT="41910" marB="41910"/>
                </a:tc>
                <a:extLst>
                  <a:ext uri="{0D108BD9-81ED-4DB2-BD59-A6C34878D82A}">
                    <a16:rowId xmlns:a16="http://schemas.microsoft.com/office/drawing/2014/main" val="2669991308"/>
                  </a:ext>
                </a:extLst>
              </a:tr>
              <a:tr h="370840">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3300" b="1">
                          <a:solidFill>
                            <a:schemeClr val="tx2"/>
                          </a:solidFill>
                        </a:rPr>
                        <a:t>Increased coverage for CBVs as each triggered village has a presence of CBVs across all the thematic areas</a:t>
                      </a:r>
                    </a:p>
                  </a:txBody>
                  <a:tcPr marL="83820" marR="83820" marT="41910" marB="41910"/>
                </a:tc>
                <a:tc>
                  <a:txBody>
                    <a:bodyPr/>
                    <a:lstStyle/>
                    <a:p>
                      <a:pPr marL="571500" marR="0" lvl="0" indent="-571500" algn="l" defTabSz="18283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300" kern="1200" dirty="0">
                          <a:solidFill>
                            <a:schemeClr val="tx2">
                              <a:lumMod val="50000"/>
                            </a:schemeClr>
                          </a:solidFill>
                          <a:latin typeface="+mn-lt"/>
                          <a:ea typeface="+mn-ea"/>
                          <a:cs typeface="+mn-cs"/>
                        </a:rPr>
                        <a:t>Convergence of activities has been strengthened through the presence of CBVs from all thematic areas in the triggered villages.</a:t>
                      </a:r>
                    </a:p>
                  </a:txBody>
                  <a:tcPr marL="83820" marR="83820" marT="41910" marB="41910"/>
                </a:tc>
                <a:extLst>
                  <a:ext uri="{0D108BD9-81ED-4DB2-BD59-A6C34878D82A}">
                    <a16:rowId xmlns:a16="http://schemas.microsoft.com/office/drawing/2014/main" val="4192763162"/>
                  </a:ext>
                </a:extLst>
              </a:tr>
            </a:tbl>
          </a:graphicData>
        </a:graphic>
      </p:graphicFrame>
    </p:spTree>
    <p:extLst>
      <p:ext uri="{BB962C8B-B14F-4D97-AF65-F5344CB8AC3E}">
        <p14:creationId xmlns:p14="http://schemas.microsoft.com/office/powerpoint/2010/main" val="3156131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C5DE3-1140-4D6B-8731-6B35AF90D37B}"/>
              </a:ext>
            </a:extLst>
          </p:cNvPr>
          <p:cNvSpPr>
            <a:spLocks noGrp="1"/>
          </p:cNvSpPr>
          <p:nvPr>
            <p:ph type="title"/>
          </p:nvPr>
        </p:nvSpPr>
        <p:spPr>
          <a:xfrm>
            <a:off x="1838764" y="1261654"/>
            <a:ext cx="20507418" cy="1937572"/>
          </a:xfrm>
        </p:spPr>
        <p:txBody>
          <a:bodyPr>
            <a:normAutofit/>
          </a:bodyPr>
          <a:lstStyle/>
          <a:p>
            <a:r>
              <a:rPr lang="en-US" sz="6000" b="1" dirty="0"/>
              <a:t>CHALLENGES/LESSONS  </a:t>
            </a:r>
          </a:p>
        </p:txBody>
      </p:sp>
      <p:sp>
        <p:nvSpPr>
          <p:cNvPr id="3" name="Rectangle 2">
            <a:extLst>
              <a:ext uri="{FF2B5EF4-FFF2-40B4-BE49-F238E27FC236}">
                <a16:creationId xmlns:a16="http://schemas.microsoft.com/office/drawing/2014/main" id="{382A0A36-387F-4227-9F90-3706A6C017BA}"/>
              </a:ext>
            </a:extLst>
          </p:cNvPr>
          <p:cNvSpPr/>
          <p:nvPr/>
        </p:nvSpPr>
        <p:spPr>
          <a:xfrm>
            <a:off x="11270974" y="4147725"/>
            <a:ext cx="11267912" cy="8094524"/>
          </a:xfrm>
          <a:prstGeom prst="rect">
            <a:avLst/>
          </a:prstGeom>
        </p:spPr>
        <p:txBody>
          <a:bodyPr wrap="square">
            <a:spAutoFit/>
          </a:bodyPr>
          <a:lstStyle/>
          <a:p>
            <a:pPr marL="685800" indent="-685800" algn="just">
              <a:buFont typeface="Arial" panose="020B0604020202020204" pitchFamily="34" charset="0"/>
              <a:buChar char="•"/>
            </a:pPr>
            <a:r>
              <a:rPr lang="en-US" sz="4000" dirty="0">
                <a:solidFill>
                  <a:schemeClr val="tx2"/>
                </a:solidFill>
                <a:latin typeface="Calibri" panose="020F0502020204030204" pitchFamily="34" charset="0"/>
                <a:ea typeface="Times New Roman" panose="02020603050405020304" pitchFamily="18" charset="0"/>
              </a:rPr>
              <a:t>Low attendance of men  at triggering sessions</a:t>
            </a:r>
          </a:p>
          <a:p>
            <a:pPr marL="685800" indent="-685800" algn="just">
              <a:buFont typeface="Arial" panose="020B0604020202020204" pitchFamily="34" charset="0"/>
              <a:buChar char="•"/>
            </a:pPr>
            <a:endParaRPr lang="en-US" sz="4000" dirty="0">
              <a:solidFill>
                <a:schemeClr val="tx2"/>
              </a:solidFill>
              <a:latin typeface="Calibri" panose="020F0502020204030204" pitchFamily="34" charset="0"/>
              <a:ea typeface="Times New Roman" panose="02020603050405020304" pitchFamily="18" charset="0"/>
            </a:endParaRPr>
          </a:p>
          <a:p>
            <a:pPr marL="685800" indent="-685800" algn="just">
              <a:buFont typeface="Arial" panose="020B0604020202020204" pitchFamily="34" charset="0"/>
              <a:buChar char="•"/>
            </a:pPr>
            <a:r>
              <a:rPr lang="en-US" sz="4000" dirty="0">
                <a:solidFill>
                  <a:schemeClr val="tx2"/>
                </a:solidFill>
                <a:latin typeface="Calibri" panose="020F0502020204030204" pitchFamily="34" charset="0"/>
                <a:ea typeface="Times New Roman" panose="02020603050405020304" pitchFamily="18" charset="0"/>
              </a:rPr>
              <a:t>Lack of proper planning for the Triggering session resulting in making the communities wait long hours</a:t>
            </a:r>
          </a:p>
          <a:p>
            <a:pPr marL="685800" indent="-685800" algn="just">
              <a:buFont typeface="Arial" panose="020B0604020202020204" pitchFamily="34" charset="0"/>
              <a:buChar char="•"/>
            </a:pPr>
            <a:endParaRPr lang="en-US" sz="4000" dirty="0">
              <a:solidFill>
                <a:schemeClr val="tx2"/>
              </a:solidFill>
              <a:latin typeface="Calibri" panose="020F0502020204030204" pitchFamily="34" charset="0"/>
              <a:ea typeface="Times New Roman" panose="02020603050405020304" pitchFamily="18" charset="0"/>
            </a:endParaRPr>
          </a:p>
          <a:p>
            <a:pPr marL="685800" indent="-685800" algn="just">
              <a:buFont typeface="Arial" panose="020B0604020202020204" pitchFamily="34" charset="0"/>
              <a:buChar char="•"/>
            </a:pPr>
            <a:r>
              <a:rPr lang="en-US" sz="4000" dirty="0">
                <a:solidFill>
                  <a:schemeClr val="tx2"/>
                </a:solidFill>
                <a:latin typeface="Calibri" panose="020F0502020204030204" pitchFamily="34" charset="0"/>
                <a:ea typeface="Times New Roman" panose="02020603050405020304" pitchFamily="18" charset="0"/>
              </a:rPr>
              <a:t>Availability of trained providers for example at  health facilities to conduct anthropometric measurements (nutrition assessment) </a:t>
            </a:r>
          </a:p>
          <a:p>
            <a:pPr marL="685800" indent="-685800" algn="just">
              <a:buFont typeface="Arial" panose="020B0604020202020204" pitchFamily="34" charset="0"/>
              <a:buChar char="•"/>
            </a:pPr>
            <a:endParaRPr lang="en-US" sz="4000" dirty="0">
              <a:solidFill>
                <a:schemeClr val="tx2"/>
              </a:solidFill>
              <a:latin typeface="Calibri" panose="020F0502020204030204" pitchFamily="34" charset="0"/>
              <a:ea typeface="Times New Roman" panose="02020603050405020304" pitchFamily="18" charset="0"/>
            </a:endParaRPr>
          </a:p>
          <a:p>
            <a:pPr marL="685800" indent="-685800" algn="just">
              <a:buFont typeface="Arial" panose="020B0604020202020204" pitchFamily="34" charset="0"/>
              <a:buChar char="•"/>
            </a:pPr>
            <a:r>
              <a:rPr lang="en-US" sz="4000" dirty="0">
                <a:solidFill>
                  <a:schemeClr val="tx2"/>
                </a:solidFill>
                <a:latin typeface="Calibri" panose="020F0502020204030204" pitchFamily="34" charset="0"/>
                <a:ea typeface="Times New Roman" panose="02020603050405020304" pitchFamily="18" charset="0"/>
              </a:rPr>
              <a:t>Mobility of the CANCC members to support triggering activities in vast catchments with a lot of villages</a:t>
            </a:r>
          </a:p>
        </p:txBody>
      </p:sp>
      <p:pic>
        <p:nvPicPr>
          <p:cNvPr id="4" name="Picture 3">
            <a:extLst>
              <a:ext uri="{FF2B5EF4-FFF2-40B4-BE49-F238E27FC236}">
                <a16:creationId xmlns:a16="http://schemas.microsoft.com/office/drawing/2014/main" id="{9836F05E-81F1-9149-64CA-B11F97CC47E9}"/>
              </a:ext>
            </a:extLst>
          </p:cNvPr>
          <p:cNvPicPr>
            <a:picLocks noChangeAspect="1"/>
          </p:cNvPicPr>
          <p:nvPr/>
        </p:nvPicPr>
        <p:blipFill>
          <a:blip r:embed="rId2"/>
          <a:stretch>
            <a:fillRect/>
          </a:stretch>
        </p:blipFill>
        <p:spPr>
          <a:xfrm>
            <a:off x="1838764" y="4151141"/>
            <a:ext cx="9108622" cy="6960807"/>
          </a:xfrm>
          <a:prstGeom prst="rect">
            <a:avLst/>
          </a:prstGeom>
        </p:spPr>
      </p:pic>
    </p:spTree>
    <p:extLst>
      <p:ext uri="{BB962C8B-B14F-4D97-AF65-F5344CB8AC3E}">
        <p14:creationId xmlns:p14="http://schemas.microsoft.com/office/powerpoint/2010/main" val="2400774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8F3F26-E82E-4F48-AD5D-B99FB0AE5B72}"/>
              </a:ext>
            </a:extLst>
          </p:cNvPr>
          <p:cNvSpPr/>
          <p:nvPr/>
        </p:nvSpPr>
        <p:spPr>
          <a:xfrm>
            <a:off x="0" y="0"/>
            <a:ext cx="24377650" cy="13716000"/>
          </a:xfrm>
          <a:prstGeom prst="rect">
            <a:avLst/>
          </a:prstGeom>
          <a:solidFill>
            <a:srgbClr val="2232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272941D-0C6C-B949-8770-F03984825F2B}"/>
              </a:ext>
            </a:extLst>
          </p:cNvPr>
          <p:cNvSpPr/>
          <p:nvPr/>
        </p:nvSpPr>
        <p:spPr>
          <a:xfrm>
            <a:off x="0" y="3639294"/>
            <a:ext cx="24377650" cy="2308324"/>
          </a:xfrm>
          <a:prstGeom prst="rect">
            <a:avLst/>
          </a:prstGeom>
        </p:spPr>
        <p:txBody>
          <a:bodyPr wrap="square">
            <a:spAutoFit/>
          </a:bodyPr>
          <a:lstStyle/>
          <a:p>
            <a:pPr algn="ctr"/>
            <a:r>
              <a:rPr lang="en-US" sz="7200" b="1" dirty="0">
                <a:solidFill>
                  <a:schemeClr val="bg1"/>
                </a:solidFill>
                <a:latin typeface="Arial" panose="020B0604020202020204" pitchFamily="34" charset="0"/>
                <a:cs typeface="Arial" panose="020B0604020202020204" pitchFamily="34" charset="0"/>
              </a:rPr>
              <a:t>Thank you for your attention.  </a:t>
            </a:r>
          </a:p>
          <a:p>
            <a:pPr algn="ctr"/>
            <a:r>
              <a:rPr lang="en-US" sz="7200" b="1" dirty="0">
                <a:solidFill>
                  <a:schemeClr val="bg1"/>
                </a:solidFill>
                <a:latin typeface="Arial" panose="020B0604020202020204" pitchFamily="34" charset="0"/>
                <a:cs typeface="Arial" panose="020B0604020202020204" pitchFamily="34" charset="0"/>
              </a:rPr>
              <a:t>Any questions? </a:t>
            </a:r>
          </a:p>
        </p:txBody>
      </p:sp>
      <p:sp>
        <p:nvSpPr>
          <p:cNvPr id="5" name="Rectangle 4">
            <a:extLst>
              <a:ext uri="{FF2B5EF4-FFF2-40B4-BE49-F238E27FC236}">
                <a16:creationId xmlns:a16="http://schemas.microsoft.com/office/drawing/2014/main" id="{DCBA73AF-4039-C543-B70F-BE48D5D547FE}"/>
              </a:ext>
            </a:extLst>
          </p:cNvPr>
          <p:cNvSpPr/>
          <p:nvPr/>
        </p:nvSpPr>
        <p:spPr>
          <a:xfrm rot="16200000">
            <a:off x="12264034" y="-2584142"/>
            <a:ext cx="149838" cy="1898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F6550AF-22B9-5346-9D34-BB1D699EAA5E}"/>
              </a:ext>
            </a:extLst>
          </p:cNvPr>
          <p:cNvSpPr/>
          <p:nvPr/>
        </p:nvSpPr>
        <p:spPr>
          <a:xfrm>
            <a:off x="9140825" y="7532025"/>
            <a:ext cx="6096000" cy="830997"/>
          </a:xfrm>
          <a:prstGeom prst="rect">
            <a:avLst/>
          </a:prstGeom>
        </p:spPr>
        <p:txBody>
          <a:bodyPr>
            <a:spAutoFit/>
          </a:bodyPr>
          <a:lstStyle/>
          <a:p>
            <a:pPr algn="ct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284E591D-178F-5743-9AA8-51C8DFED036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9989" t="6717" r="53837" b="31150"/>
          <a:stretch/>
        </p:blipFill>
        <p:spPr>
          <a:xfrm>
            <a:off x="8311873" y="10606688"/>
            <a:ext cx="2697583" cy="2911619"/>
          </a:xfrm>
          <a:prstGeom prst="rect">
            <a:avLst/>
          </a:prstGeom>
        </p:spPr>
      </p:pic>
      <p:pic>
        <p:nvPicPr>
          <p:cNvPr id="13" name="Picture 12">
            <a:extLst>
              <a:ext uri="{FF2B5EF4-FFF2-40B4-BE49-F238E27FC236}">
                <a16:creationId xmlns:a16="http://schemas.microsoft.com/office/drawing/2014/main" id="{EA3E3C29-C0D8-3544-9443-AC8FAE3ED5A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50533" t="7035" r="31348" b="30832"/>
          <a:stretch/>
        </p:blipFill>
        <p:spPr>
          <a:xfrm>
            <a:off x="13211372" y="10606688"/>
            <a:ext cx="3021959" cy="2911619"/>
          </a:xfrm>
          <a:prstGeom prst="rect">
            <a:avLst/>
          </a:prstGeom>
        </p:spPr>
      </p:pic>
      <p:pic>
        <p:nvPicPr>
          <p:cNvPr id="14" name="Picture 13">
            <a:extLst>
              <a:ext uri="{FF2B5EF4-FFF2-40B4-BE49-F238E27FC236}">
                <a16:creationId xmlns:a16="http://schemas.microsoft.com/office/drawing/2014/main" id="{6753219E-896D-1741-B72D-8BB5355AAB7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76065" t="1200" r="2327" b="29949"/>
          <a:stretch/>
        </p:blipFill>
        <p:spPr>
          <a:xfrm>
            <a:off x="19042070" y="10291910"/>
            <a:ext cx="3603923" cy="3226395"/>
          </a:xfrm>
          <a:prstGeom prst="rect">
            <a:avLst/>
          </a:prstGeom>
        </p:spPr>
      </p:pic>
      <p:pic>
        <p:nvPicPr>
          <p:cNvPr id="6" name="Picture 5">
            <a:extLst>
              <a:ext uri="{FF2B5EF4-FFF2-40B4-BE49-F238E27FC236}">
                <a16:creationId xmlns:a16="http://schemas.microsoft.com/office/drawing/2014/main" id="{FACCFF62-A5CF-5F9E-AEC0-4E204F430642}"/>
              </a:ext>
            </a:extLst>
          </p:cNvPr>
          <p:cNvPicPr>
            <a:picLocks noChangeAspect="1"/>
          </p:cNvPicPr>
          <p:nvPr/>
        </p:nvPicPr>
        <p:blipFill>
          <a:blip r:embed="rId4"/>
          <a:stretch>
            <a:fillRect/>
          </a:stretch>
        </p:blipFill>
        <p:spPr>
          <a:xfrm>
            <a:off x="1992468" y="10392511"/>
            <a:ext cx="4117489" cy="3159166"/>
          </a:xfrm>
          <a:prstGeom prst="rect">
            <a:avLst/>
          </a:prstGeom>
        </p:spPr>
      </p:pic>
    </p:spTree>
    <p:extLst>
      <p:ext uri="{BB962C8B-B14F-4D97-AF65-F5344CB8AC3E}">
        <p14:creationId xmlns:p14="http://schemas.microsoft.com/office/powerpoint/2010/main" val="339329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722391-1EA3-635B-E493-6E0FF6806256}"/>
              </a:ext>
            </a:extLst>
          </p:cNvPr>
          <p:cNvSpPr txBox="1"/>
          <p:nvPr/>
        </p:nvSpPr>
        <p:spPr>
          <a:xfrm>
            <a:off x="1934150" y="1940223"/>
            <a:ext cx="5700964" cy="1015663"/>
          </a:xfrm>
          <a:prstGeom prst="rect">
            <a:avLst/>
          </a:prstGeom>
          <a:noFill/>
          <a:ln>
            <a:noFill/>
          </a:ln>
        </p:spPr>
        <p:txBody>
          <a:bodyPr wrap="square" rtlCol="0">
            <a:spAutoFit/>
          </a:bodyPr>
          <a:lstStyle/>
          <a:p>
            <a:r>
              <a:rPr lang="en-US" sz="6000" b="1" dirty="0">
                <a:solidFill>
                  <a:srgbClr val="002E6C"/>
                </a:solidFill>
                <a:latin typeface="Arial" panose="020B0604020202020204" pitchFamily="34" charset="0"/>
                <a:ea typeface="Roboto" panose="02000000000000000000" pitchFamily="2" charset="0"/>
                <a:cs typeface="Arial" panose="020B0604020202020204" pitchFamily="34" charset="0"/>
              </a:rPr>
              <a:t>AGENDA</a:t>
            </a:r>
          </a:p>
        </p:txBody>
      </p:sp>
      <p:cxnSp>
        <p:nvCxnSpPr>
          <p:cNvPr id="11" name="Straight Connector 10">
            <a:extLst>
              <a:ext uri="{FF2B5EF4-FFF2-40B4-BE49-F238E27FC236}">
                <a16:creationId xmlns:a16="http://schemas.microsoft.com/office/drawing/2014/main" id="{47EE4445-30DF-29E4-1DFC-C818E7C75827}"/>
              </a:ext>
            </a:extLst>
          </p:cNvPr>
          <p:cNvCxnSpPr>
            <a:cxnSpLocks/>
          </p:cNvCxnSpPr>
          <p:nvPr/>
        </p:nvCxnSpPr>
        <p:spPr>
          <a:xfrm>
            <a:off x="7635114" y="2448055"/>
            <a:ext cx="0" cy="8515350"/>
          </a:xfrm>
          <a:prstGeom prst="line">
            <a:avLst/>
          </a:prstGeom>
          <a:ln w="95250">
            <a:solidFill>
              <a:srgbClr val="C3393B"/>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142A9EA-03E1-78AE-4DAC-F9B11C90C03B}"/>
              </a:ext>
            </a:extLst>
          </p:cNvPr>
          <p:cNvSpPr txBox="1"/>
          <p:nvPr/>
        </p:nvSpPr>
        <p:spPr>
          <a:xfrm>
            <a:off x="9303641" y="2448054"/>
            <a:ext cx="9720931" cy="5632311"/>
          </a:xfrm>
          <a:prstGeom prst="rect">
            <a:avLst/>
          </a:prstGeom>
          <a:noFill/>
        </p:spPr>
        <p:txBody>
          <a:bodyPr wrap="none" rtlCol="0">
            <a:spAutoFit/>
          </a:bodyPr>
          <a:lstStyle/>
          <a:p>
            <a:pPr marL="1143000" indent="-1143000">
              <a:buFont typeface="+mj-lt"/>
              <a:buAutoNum type="arabicPeriod"/>
            </a:pPr>
            <a:r>
              <a:rPr lang="en-US" sz="6000" dirty="0">
                <a:solidFill>
                  <a:schemeClr val="tx2"/>
                </a:solidFill>
              </a:rPr>
              <a:t>Background</a:t>
            </a:r>
          </a:p>
          <a:p>
            <a:pPr marL="1143000" indent="-1143000">
              <a:buFont typeface="+mj-lt"/>
              <a:buAutoNum type="arabicPeriod"/>
            </a:pPr>
            <a:r>
              <a:rPr lang="en-US" sz="6000" dirty="0">
                <a:solidFill>
                  <a:schemeClr val="tx2"/>
                </a:solidFill>
              </a:rPr>
              <a:t>Introduction</a:t>
            </a:r>
          </a:p>
          <a:p>
            <a:pPr marL="1143000" indent="-1143000">
              <a:buFont typeface="+mj-lt"/>
              <a:buAutoNum type="arabicPeriod"/>
            </a:pPr>
            <a:r>
              <a:rPr lang="en-US" sz="6000" dirty="0">
                <a:solidFill>
                  <a:schemeClr val="tx2"/>
                </a:solidFill>
              </a:rPr>
              <a:t>Importance of the topic </a:t>
            </a:r>
          </a:p>
          <a:p>
            <a:pPr marL="1143000" indent="-1143000">
              <a:buFont typeface="+mj-lt"/>
              <a:buAutoNum type="arabicPeriod"/>
            </a:pPr>
            <a:r>
              <a:rPr lang="en-US" sz="6000" dirty="0">
                <a:solidFill>
                  <a:schemeClr val="tx2"/>
                </a:solidFill>
              </a:rPr>
              <a:t>Results </a:t>
            </a:r>
          </a:p>
          <a:p>
            <a:pPr marL="1143000" indent="-1143000">
              <a:buFont typeface="+mj-lt"/>
              <a:buAutoNum type="arabicPeriod"/>
            </a:pPr>
            <a:r>
              <a:rPr lang="en-US" sz="6000" dirty="0">
                <a:solidFill>
                  <a:schemeClr val="tx2"/>
                </a:solidFill>
              </a:rPr>
              <a:t>Discussion and Conclusion </a:t>
            </a:r>
          </a:p>
          <a:p>
            <a:pPr marL="1143000" indent="-1143000">
              <a:buFont typeface="+mj-lt"/>
              <a:buAutoNum type="arabicPeriod"/>
            </a:pPr>
            <a:r>
              <a:rPr lang="en-US" sz="6000" dirty="0">
                <a:solidFill>
                  <a:schemeClr val="tx2"/>
                </a:solidFill>
              </a:rPr>
              <a:t>Challenges/Lessons </a:t>
            </a:r>
          </a:p>
        </p:txBody>
      </p:sp>
    </p:spTree>
    <p:extLst>
      <p:ext uri="{BB962C8B-B14F-4D97-AF65-F5344CB8AC3E}">
        <p14:creationId xmlns:p14="http://schemas.microsoft.com/office/powerpoint/2010/main" val="539695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FA1C75-A932-4E4B-AED3-B56EB8353D7F}"/>
              </a:ext>
            </a:extLst>
          </p:cNvPr>
          <p:cNvSpPr>
            <a:spLocks noGrp="1"/>
          </p:cNvSpPr>
          <p:nvPr>
            <p:ph type="title"/>
          </p:nvPr>
        </p:nvSpPr>
        <p:spPr>
          <a:xfrm>
            <a:off x="1838764" y="1304108"/>
            <a:ext cx="20507418" cy="1937572"/>
          </a:xfrm>
        </p:spPr>
        <p:txBody>
          <a:bodyPr>
            <a:normAutofit/>
          </a:bodyPr>
          <a:lstStyle/>
          <a:p>
            <a:r>
              <a:rPr lang="en-US" sz="6000" b="1" dirty="0"/>
              <a:t>BACKGROUND </a:t>
            </a:r>
          </a:p>
        </p:txBody>
      </p:sp>
      <p:sp>
        <p:nvSpPr>
          <p:cNvPr id="7" name="Rectangle 6">
            <a:extLst>
              <a:ext uri="{FF2B5EF4-FFF2-40B4-BE49-F238E27FC236}">
                <a16:creationId xmlns:a16="http://schemas.microsoft.com/office/drawing/2014/main" id="{60496452-A59D-8B29-0B7B-58B76DDF303F}"/>
              </a:ext>
            </a:extLst>
          </p:cNvPr>
          <p:cNvSpPr/>
          <p:nvPr/>
        </p:nvSpPr>
        <p:spPr>
          <a:xfrm>
            <a:off x="1930400" y="4257677"/>
            <a:ext cx="4800600" cy="7285816"/>
          </a:xfrm>
          <a:prstGeom prst="rect">
            <a:avLst/>
          </a:prstGeom>
          <a:solidFill>
            <a:srgbClr val="002F6C"/>
          </a:solidFill>
          <a:ln>
            <a:solidFill>
              <a:srgbClr val="00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FF0000"/>
              </a:solidFill>
            </a:endParaRPr>
          </a:p>
        </p:txBody>
      </p:sp>
      <p:sp>
        <p:nvSpPr>
          <p:cNvPr id="8" name="Rectangle 7">
            <a:extLst>
              <a:ext uri="{FF2B5EF4-FFF2-40B4-BE49-F238E27FC236}">
                <a16:creationId xmlns:a16="http://schemas.microsoft.com/office/drawing/2014/main" id="{B681A572-454B-868E-32DB-C6BC1E2095AA}"/>
              </a:ext>
            </a:extLst>
          </p:cNvPr>
          <p:cNvSpPr/>
          <p:nvPr/>
        </p:nvSpPr>
        <p:spPr>
          <a:xfrm>
            <a:off x="6959600" y="4257676"/>
            <a:ext cx="4800600" cy="3561126"/>
          </a:xfrm>
          <a:prstGeom prst="rect">
            <a:avLst/>
          </a:prstGeom>
          <a:solidFill>
            <a:srgbClr val="0067B9"/>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a:extLst>
              <a:ext uri="{FF2B5EF4-FFF2-40B4-BE49-F238E27FC236}">
                <a16:creationId xmlns:a16="http://schemas.microsoft.com/office/drawing/2014/main" id="{DE8B5D11-020D-C40A-0442-ACAFC4191A67}"/>
              </a:ext>
            </a:extLst>
          </p:cNvPr>
          <p:cNvSpPr/>
          <p:nvPr/>
        </p:nvSpPr>
        <p:spPr>
          <a:xfrm>
            <a:off x="6959600" y="8021623"/>
            <a:ext cx="4800600" cy="3521868"/>
          </a:xfrm>
          <a:prstGeom prst="rect">
            <a:avLst/>
          </a:prstGeom>
          <a:solidFill>
            <a:srgbClr val="BB362F"/>
          </a:solidFill>
          <a:ln>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a:extLst>
              <a:ext uri="{FF2B5EF4-FFF2-40B4-BE49-F238E27FC236}">
                <a16:creationId xmlns:a16="http://schemas.microsoft.com/office/drawing/2014/main" id="{0A02EE94-5126-04F2-A866-DB2FF7EF62B8}"/>
              </a:ext>
            </a:extLst>
          </p:cNvPr>
          <p:cNvSpPr/>
          <p:nvPr/>
        </p:nvSpPr>
        <p:spPr>
          <a:xfrm>
            <a:off x="2282772" y="6722852"/>
            <a:ext cx="4229257" cy="4755148"/>
          </a:xfrm>
          <a:prstGeom prst="rect">
            <a:avLst/>
          </a:prstGeom>
        </p:spPr>
        <p:txBody>
          <a:bodyPr wrap="square">
            <a:spAutoFit/>
          </a:bodyPr>
          <a:lstStyle/>
          <a:p>
            <a:pPr>
              <a:spcAft>
                <a:spcPts val="900"/>
              </a:spcAft>
            </a:pPr>
            <a:r>
              <a:rPr lang="en-US" dirty="0">
                <a:solidFill>
                  <a:schemeClr val="bg1"/>
                </a:solidFill>
                <a:cs typeface="Arial" panose="020B0604020202020204" pitchFamily="34" charset="0"/>
              </a:rPr>
              <a:t>Scaling Up Nutrition Technical Assistance (SUN TA) is funded by United States Agency for International Development (USAID)</a:t>
            </a:r>
          </a:p>
          <a:p>
            <a:pPr>
              <a:spcAft>
                <a:spcPts val="900"/>
              </a:spcAft>
            </a:pPr>
            <a:endParaRPr lang="en-US" dirty="0">
              <a:solidFill>
                <a:schemeClr val="bg1"/>
              </a:solidFill>
              <a:cs typeface="Arial" panose="020B0604020202020204" pitchFamily="34" charset="0"/>
            </a:endParaRPr>
          </a:p>
          <a:p>
            <a:pPr>
              <a:spcAft>
                <a:spcPts val="900"/>
              </a:spcAft>
            </a:pPr>
            <a:r>
              <a:rPr lang="en-US" dirty="0">
                <a:solidFill>
                  <a:schemeClr val="bg1"/>
                </a:solidFill>
                <a:cs typeface="Arial" panose="020B0604020202020204" pitchFamily="34" charset="0"/>
              </a:rPr>
              <a:t>USAID SUN TA </a:t>
            </a:r>
            <a:r>
              <a:rPr lang="en-US" sz="3200" dirty="0">
                <a:solidFill>
                  <a:schemeClr val="bg1"/>
                </a:solidFill>
                <a:cs typeface="Arial" panose="020B0604020202020204" pitchFamily="34" charset="0"/>
              </a:rPr>
              <a:t> </a:t>
            </a:r>
          </a:p>
        </p:txBody>
      </p:sp>
      <p:sp>
        <p:nvSpPr>
          <p:cNvPr id="11" name="Rectangle 10">
            <a:extLst>
              <a:ext uri="{FF2B5EF4-FFF2-40B4-BE49-F238E27FC236}">
                <a16:creationId xmlns:a16="http://schemas.microsoft.com/office/drawing/2014/main" id="{7589DB1A-9B95-078C-39DD-D4B24520985B}"/>
              </a:ext>
            </a:extLst>
          </p:cNvPr>
          <p:cNvSpPr/>
          <p:nvPr/>
        </p:nvSpPr>
        <p:spPr>
          <a:xfrm>
            <a:off x="7016750" y="5590137"/>
            <a:ext cx="4943476" cy="1315745"/>
          </a:xfrm>
          <a:prstGeom prst="rect">
            <a:avLst/>
          </a:prstGeom>
        </p:spPr>
        <p:txBody>
          <a:bodyPr wrap="square">
            <a:spAutoFit/>
          </a:bodyPr>
          <a:lstStyle/>
          <a:p>
            <a:pPr marL="14288" lvl="1">
              <a:spcAft>
                <a:spcPts val="900"/>
              </a:spcAft>
            </a:pPr>
            <a:r>
              <a:rPr lang="en-US" b="1" dirty="0">
                <a:solidFill>
                  <a:schemeClr val="bg1"/>
                </a:solidFill>
                <a:cs typeface="Arial" panose="020B0604020202020204" pitchFamily="34" charset="0"/>
              </a:rPr>
              <a:t>Contractor: </a:t>
            </a:r>
          </a:p>
          <a:p>
            <a:pPr marL="14288" lvl="1">
              <a:spcAft>
                <a:spcPts val="900"/>
              </a:spcAft>
            </a:pPr>
            <a:r>
              <a:rPr lang="en-US" dirty="0">
                <a:solidFill>
                  <a:schemeClr val="bg1"/>
                </a:solidFill>
                <a:cs typeface="Arial" panose="020B0604020202020204" pitchFamily="34" charset="0"/>
              </a:rPr>
              <a:t>DAI Global LLC </a:t>
            </a:r>
          </a:p>
        </p:txBody>
      </p:sp>
      <p:sp>
        <p:nvSpPr>
          <p:cNvPr id="12" name="Rectangle 11">
            <a:extLst>
              <a:ext uri="{FF2B5EF4-FFF2-40B4-BE49-F238E27FC236}">
                <a16:creationId xmlns:a16="http://schemas.microsoft.com/office/drawing/2014/main" id="{0782E41D-6E33-4EBC-5A82-3F8BCA2C4B74}"/>
              </a:ext>
            </a:extLst>
          </p:cNvPr>
          <p:cNvSpPr/>
          <p:nvPr/>
        </p:nvSpPr>
        <p:spPr>
          <a:xfrm>
            <a:off x="6712055" y="10072275"/>
            <a:ext cx="4800600" cy="1200329"/>
          </a:xfrm>
          <a:prstGeom prst="rect">
            <a:avLst/>
          </a:prstGeom>
        </p:spPr>
        <p:txBody>
          <a:bodyPr wrap="square">
            <a:spAutoFit/>
          </a:bodyPr>
          <a:lstStyle/>
          <a:p>
            <a:pPr marL="14288" lvl="1" algn="r">
              <a:spcAft>
                <a:spcPts val="900"/>
              </a:spcAft>
            </a:pPr>
            <a:r>
              <a:rPr lang="it-IT" b="1" dirty="0">
                <a:solidFill>
                  <a:schemeClr val="bg1"/>
                </a:solidFill>
                <a:cs typeface="Arial" panose="020B0604020202020204" pitchFamily="34" charset="0"/>
              </a:rPr>
              <a:t>Subcontractor: </a:t>
            </a:r>
            <a:r>
              <a:rPr lang="it-IT" dirty="0">
                <a:solidFill>
                  <a:schemeClr val="bg1"/>
                </a:solidFill>
                <a:cs typeface="Arial" panose="020B0604020202020204" pitchFamily="34" charset="0"/>
              </a:rPr>
              <a:t>TechnoServe</a:t>
            </a:r>
          </a:p>
        </p:txBody>
      </p:sp>
      <p:pic>
        <p:nvPicPr>
          <p:cNvPr id="13" name="Picture 12">
            <a:extLst>
              <a:ext uri="{FF2B5EF4-FFF2-40B4-BE49-F238E27FC236}">
                <a16:creationId xmlns:a16="http://schemas.microsoft.com/office/drawing/2014/main" id="{718A9BD1-95C6-99FA-7B2B-D73B858398DA}"/>
              </a:ext>
            </a:extLst>
          </p:cNvPr>
          <p:cNvPicPr>
            <a:picLocks noChangeAspect="1"/>
          </p:cNvPicPr>
          <p:nvPr/>
        </p:nvPicPr>
        <p:blipFill rotWithShape="1">
          <a:blip r:embed="rId2"/>
          <a:srcRect t="39589" r="47321"/>
          <a:stretch/>
        </p:blipFill>
        <p:spPr>
          <a:xfrm>
            <a:off x="4804228" y="4257676"/>
            <a:ext cx="1926772" cy="2209590"/>
          </a:xfrm>
          <a:prstGeom prst="rect">
            <a:avLst/>
          </a:prstGeom>
        </p:spPr>
      </p:pic>
      <p:pic>
        <p:nvPicPr>
          <p:cNvPr id="14" name="Picture 13">
            <a:extLst>
              <a:ext uri="{FF2B5EF4-FFF2-40B4-BE49-F238E27FC236}">
                <a16:creationId xmlns:a16="http://schemas.microsoft.com/office/drawing/2014/main" id="{CB711FD2-A023-5A59-3381-B91F3ECD95F6}"/>
              </a:ext>
            </a:extLst>
          </p:cNvPr>
          <p:cNvPicPr>
            <a:picLocks noChangeAspect="1"/>
          </p:cNvPicPr>
          <p:nvPr/>
        </p:nvPicPr>
        <p:blipFill rotWithShape="1">
          <a:blip r:embed="rId2"/>
          <a:srcRect t="39589" r="47321"/>
          <a:stretch/>
        </p:blipFill>
        <p:spPr>
          <a:xfrm>
            <a:off x="9833428" y="4257676"/>
            <a:ext cx="1926772" cy="2209590"/>
          </a:xfrm>
          <a:prstGeom prst="rect">
            <a:avLst/>
          </a:prstGeom>
        </p:spPr>
      </p:pic>
      <p:pic>
        <p:nvPicPr>
          <p:cNvPr id="15" name="Picture 14">
            <a:extLst>
              <a:ext uri="{FF2B5EF4-FFF2-40B4-BE49-F238E27FC236}">
                <a16:creationId xmlns:a16="http://schemas.microsoft.com/office/drawing/2014/main" id="{11F1628D-FF73-DEF4-5526-D9898801CE9F}"/>
              </a:ext>
            </a:extLst>
          </p:cNvPr>
          <p:cNvPicPr>
            <a:picLocks noChangeAspect="1"/>
          </p:cNvPicPr>
          <p:nvPr/>
        </p:nvPicPr>
        <p:blipFill rotWithShape="1">
          <a:blip r:embed="rId2"/>
          <a:srcRect t="39589" r="47321"/>
          <a:stretch/>
        </p:blipFill>
        <p:spPr>
          <a:xfrm rot="16200000">
            <a:off x="7101010" y="7880216"/>
            <a:ext cx="1926772" cy="2209590"/>
          </a:xfrm>
          <a:prstGeom prst="rect">
            <a:avLst/>
          </a:prstGeom>
        </p:spPr>
      </p:pic>
      <p:pic>
        <p:nvPicPr>
          <p:cNvPr id="16" name="Picture 15">
            <a:extLst>
              <a:ext uri="{FF2B5EF4-FFF2-40B4-BE49-F238E27FC236}">
                <a16:creationId xmlns:a16="http://schemas.microsoft.com/office/drawing/2014/main" id="{51E043E3-D575-BD94-8CED-6AEEB5AA09B6}"/>
              </a:ext>
            </a:extLst>
          </p:cNvPr>
          <p:cNvPicPr>
            <a:picLocks noChangeAspect="1"/>
          </p:cNvPicPr>
          <p:nvPr/>
        </p:nvPicPr>
        <p:blipFill>
          <a:blip r:embed="rId3"/>
          <a:stretch>
            <a:fillRect/>
          </a:stretch>
        </p:blipFill>
        <p:spPr>
          <a:xfrm>
            <a:off x="9937515" y="4286332"/>
            <a:ext cx="1949234" cy="1949234"/>
          </a:xfrm>
          <a:prstGeom prst="rect">
            <a:avLst/>
          </a:prstGeom>
        </p:spPr>
      </p:pic>
      <p:pic>
        <p:nvPicPr>
          <p:cNvPr id="17" name="Picture 16">
            <a:extLst>
              <a:ext uri="{FF2B5EF4-FFF2-40B4-BE49-F238E27FC236}">
                <a16:creationId xmlns:a16="http://schemas.microsoft.com/office/drawing/2014/main" id="{3E021D79-D3AD-CCFA-EEE9-545D5BFAF61B}"/>
              </a:ext>
            </a:extLst>
          </p:cNvPr>
          <p:cNvPicPr>
            <a:picLocks noChangeAspect="1"/>
          </p:cNvPicPr>
          <p:nvPr/>
        </p:nvPicPr>
        <p:blipFill>
          <a:blip r:embed="rId4">
            <a:extLst>
              <a:ext uri="{BEBA8EAE-BF5A-486C-A8C5-ECC9F3942E4B}">
                <a14:imgProps xmlns:a14="http://schemas.microsoft.com/office/drawing/2010/main">
                  <a14:imgLayer>
                    <a14:imgEffect>
                      <a14:colorTemperature colorTemp="4700"/>
                    </a14:imgEffect>
                  </a14:imgLayer>
                </a14:imgProps>
              </a:ext>
            </a:extLst>
          </a:blip>
          <a:stretch>
            <a:fillRect/>
          </a:stretch>
        </p:blipFill>
        <p:spPr>
          <a:xfrm>
            <a:off x="6731001" y="7843634"/>
            <a:ext cx="1980526" cy="1980526"/>
          </a:xfrm>
          <a:prstGeom prst="rect">
            <a:avLst/>
          </a:prstGeom>
        </p:spPr>
      </p:pic>
      <p:pic>
        <p:nvPicPr>
          <p:cNvPr id="18" name="Picture 17">
            <a:extLst>
              <a:ext uri="{FF2B5EF4-FFF2-40B4-BE49-F238E27FC236}">
                <a16:creationId xmlns:a16="http://schemas.microsoft.com/office/drawing/2014/main" id="{708C84ED-A64F-7071-8C7C-018CDC2FAE3A}"/>
              </a:ext>
            </a:extLst>
          </p:cNvPr>
          <p:cNvPicPr>
            <a:picLocks noChangeAspect="1"/>
          </p:cNvPicPr>
          <p:nvPr/>
        </p:nvPicPr>
        <p:blipFill>
          <a:blip r:embed="rId5"/>
          <a:stretch>
            <a:fillRect/>
          </a:stretch>
        </p:blipFill>
        <p:spPr>
          <a:xfrm>
            <a:off x="5047750" y="4185173"/>
            <a:ext cx="1969000" cy="1969000"/>
          </a:xfrm>
          <a:prstGeom prst="rect">
            <a:avLst/>
          </a:prstGeom>
        </p:spPr>
      </p:pic>
      <p:pic>
        <p:nvPicPr>
          <p:cNvPr id="19" name="Picture 18">
            <a:extLst>
              <a:ext uri="{FF2B5EF4-FFF2-40B4-BE49-F238E27FC236}">
                <a16:creationId xmlns:a16="http://schemas.microsoft.com/office/drawing/2014/main" id="{B29854D0-1D2F-847E-C9D3-EAC84553274B}"/>
              </a:ext>
            </a:extLst>
          </p:cNvPr>
          <p:cNvPicPr>
            <a:picLocks noChangeAspect="1"/>
          </p:cNvPicPr>
          <p:nvPr/>
        </p:nvPicPr>
        <p:blipFill>
          <a:blip r:embed="rId6"/>
          <a:stretch>
            <a:fillRect/>
          </a:stretch>
        </p:blipFill>
        <p:spPr>
          <a:xfrm>
            <a:off x="16218173" y="3572186"/>
            <a:ext cx="6905931" cy="6667392"/>
          </a:xfrm>
          <a:prstGeom prst="rect">
            <a:avLst/>
          </a:prstGeom>
        </p:spPr>
      </p:pic>
      <p:sp>
        <p:nvSpPr>
          <p:cNvPr id="21" name="Pentagon 89">
            <a:extLst>
              <a:ext uri="{FF2B5EF4-FFF2-40B4-BE49-F238E27FC236}">
                <a16:creationId xmlns:a16="http://schemas.microsoft.com/office/drawing/2014/main" id="{B63F6984-7962-9453-2605-B498E11F72B6}"/>
              </a:ext>
            </a:extLst>
          </p:cNvPr>
          <p:cNvSpPr/>
          <p:nvPr/>
        </p:nvSpPr>
        <p:spPr>
          <a:xfrm>
            <a:off x="12617452" y="10568611"/>
            <a:ext cx="9477426" cy="952441"/>
          </a:xfrm>
          <a:prstGeom prst="homePlate">
            <a:avLst>
              <a:gd name="adj" fmla="val 26962"/>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1"/>
            <a:r>
              <a:rPr lang="en-US" sz="2699" dirty="0">
                <a:solidFill>
                  <a:prstClr val="white"/>
                </a:solidFill>
                <a:latin typeface="Calibri" panose="020F0502020204030204"/>
              </a:rPr>
              <a:t>USAID SUN TA is in 4 Provinces and 13 Districts – covering over 400 Health Facilities and 190 Wards </a:t>
            </a:r>
          </a:p>
        </p:txBody>
      </p:sp>
      <p:grpSp>
        <p:nvGrpSpPr>
          <p:cNvPr id="29" name="Group 28">
            <a:extLst>
              <a:ext uri="{FF2B5EF4-FFF2-40B4-BE49-F238E27FC236}">
                <a16:creationId xmlns:a16="http://schemas.microsoft.com/office/drawing/2014/main" id="{C34F5CBE-724B-D922-28C9-3A15DD11FCBE}"/>
              </a:ext>
            </a:extLst>
          </p:cNvPr>
          <p:cNvGrpSpPr/>
          <p:nvPr/>
        </p:nvGrpSpPr>
        <p:grpSpPr>
          <a:xfrm>
            <a:off x="12092472" y="4220939"/>
            <a:ext cx="4325727" cy="3597863"/>
            <a:chOff x="15400014" y="6265906"/>
            <a:chExt cx="4578241" cy="4468163"/>
          </a:xfrm>
        </p:grpSpPr>
        <p:sp>
          <p:nvSpPr>
            <p:cNvPr id="30" name="Rectangle 29">
              <a:extLst>
                <a:ext uri="{FF2B5EF4-FFF2-40B4-BE49-F238E27FC236}">
                  <a16:creationId xmlns:a16="http://schemas.microsoft.com/office/drawing/2014/main" id="{D7F993CA-558F-8098-E6E9-E6BD1192C60D}"/>
                </a:ext>
              </a:extLst>
            </p:cNvPr>
            <p:cNvSpPr/>
            <p:nvPr/>
          </p:nvSpPr>
          <p:spPr>
            <a:xfrm>
              <a:off x="15400014" y="6265906"/>
              <a:ext cx="4550532" cy="4357281"/>
            </a:xfrm>
            <a:prstGeom prst="rect">
              <a:avLst/>
            </a:prstGeom>
            <a:solidFill>
              <a:srgbClr val="2E75B6"/>
            </a:solidFill>
            <a:ln>
              <a:solidFill>
                <a:srgbClr val="00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1" name="Rectangle 30">
              <a:extLst>
                <a:ext uri="{FF2B5EF4-FFF2-40B4-BE49-F238E27FC236}">
                  <a16:creationId xmlns:a16="http://schemas.microsoft.com/office/drawing/2014/main" id="{7ABB08EB-1363-53D1-3D32-F99F1FB9A751}"/>
                </a:ext>
              </a:extLst>
            </p:cNvPr>
            <p:cNvSpPr/>
            <p:nvPr/>
          </p:nvSpPr>
          <p:spPr>
            <a:xfrm>
              <a:off x="15418778" y="6552991"/>
              <a:ext cx="4093495" cy="3927369"/>
            </a:xfrm>
            <a:prstGeom prst="rect">
              <a:avLst/>
            </a:prstGeom>
          </p:spPr>
          <p:txBody>
            <a:bodyPr wrap="square">
              <a:spAutoFit/>
            </a:bodyPr>
            <a:lstStyle/>
            <a:p>
              <a:pPr marL="14288" lvl="1">
                <a:spcAft>
                  <a:spcPts val="900"/>
                </a:spcAft>
              </a:pPr>
              <a:r>
                <a:rPr lang="it-IT" sz="3200" b="1" dirty="0">
                  <a:solidFill>
                    <a:schemeClr val="bg1"/>
                  </a:solidFill>
                  <a:cs typeface="Arial" panose="020B0604020202020204" pitchFamily="34" charset="0"/>
                </a:rPr>
                <a:t>Stakeholders: </a:t>
              </a:r>
            </a:p>
            <a:p>
              <a:pPr marL="14288" lvl="1">
                <a:spcAft>
                  <a:spcPts val="900"/>
                </a:spcAft>
              </a:pPr>
              <a:r>
                <a:rPr lang="it-IT" sz="3200" dirty="0">
                  <a:solidFill>
                    <a:schemeClr val="bg1"/>
                  </a:solidFill>
                  <a:cs typeface="Arial" panose="020B0604020202020204" pitchFamily="34" charset="0"/>
                </a:rPr>
                <a:t>GRZ /National Food and Nutrition Commission (NFNC) and Key Line Ministries</a:t>
              </a:r>
            </a:p>
          </p:txBody>
        </p:sp>
        <p:pic>
          <p:nvPicPr>
            <p:cNvPr id="32" name="Picture 31">
              <a:extLst>
                <a:ext uri="{FF2B5EF4-FFF2-40B4-BE49-F238E27FC236}">
                  <a16:creationId xmlns:a16="http://schemas.microsoft.com/office/drawing/2014/main" id="{50949FCF-14A2-3A30-6AB5-5160CC13E630}"/>
                </a:ext>
              </a:extLst>
            </p:cNvPr>
            <p:cNvPicPr>
              <a:picLocks noChangeAspect="1"/>
            </p:cNvPicPr>
            <p:nvPr/>
          </p:nvPicPr>
          <p:blipFill rotWithShape="1">
            <a:blip r:embed="rId2"/>
            <a:srcRect t="39589" r="47321"/>
            <a:stretch/>
          </p:blipFill>
          <p:spPr>
            <a:xfrm rot="5400000">
              <a:off x="18394396" y="9060091"/>
              <a:ext cx="1475565" cy="1692153"/>
            </a:xfrm>
            <a:prstGeom prst="rect">
              <a:avLst/>
            </a:prstGeom>
          </p:spPr>
        </p:pic>
        <p:pic>
          <p:nvPicPr>
            <p:cNvPr id="33" name="Picture 32">
              <a:extLst>
                <a:ext uri="{FF2B5EF4-FFF2-40B4-BE49-F238E27FC236}">
                  <a16:creationId xmlns:a16="http://schemas.microsoft.com/office/drawing/2014/main" id="{FD30919C-1443-E6D6-994A-33485CAFC0AF}"/>
                </a:ext>
              </a:extLst>
            </p:cNvPr>
            <p:cNvPicPr>
              <a:picLocks noChangeAspect="1"/>
            </p:cNvPicPr>
            <p:nvPr/>
          </p:nvPicPr>
          <p:blipFill>
            <a:blip r:embed="rId7"/>
            <a:stretch>
              <a:fillRect/>
            </a:stretch>
          </p:blipFill>
          <p:spPr>
            <a:xfrm>
              <a:off x="18653106" y="9475938"/>
              <a:ext cx="1258132" cy="1258131"/>
            </a:xfrm>
            <a:prstGeom prst="rect">
              <a:avLst/>
            </a:prstGeom>
          </p:spPr>
        </p:pic>
      </p:grpSp>
    </p:spTree>
    <p:extLst>
      <p:ext uri="{BB962C8B-B14F-4D97-AF65-F5344CB8AC3E}">
        <p14:creationId xmlns:p14="http://schemas.microsoft.com/office/powerpoint/2010/main" val="2844636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FA1C75-A932-4E4B-AED3-B56EB8353D7F}"/>
              </a:ext>
            </a:extLst>
          </p:cNvPr>
          <p:cNvSpPr>
            <a:spLocks noGrp="1"/>
          </p:cNvSpPr>
          <p:nvPr>
            <p:ph type="title"/>
          </p:nvPr>
        </p:nvSpPr>
        <p:spPr>
          <a:xfrm>
            <a:off x="1838764" y="1304108"/>
            <a:ext cx="20507418" cy="1937572"/>
          </a:xfrm>
        </p:spPr>
        <p:txBody>
          <a:bodyPr>
            <a:normAutofit/>
          </a:bodyPr>
          <a:lstStyle/>
          <a:p>
            <a:r>
              <a:rPr lang="en-US" sz="6000" b="1" dirty="0"/>
              <a:t>INTRODUCTION </a:t>
            </a:r>
          </a:p>
        </p:txBody>
      </p:sp>
      <p:sp>
        <p:nvSpPr>
          <p:cNvPr id="2" name="Rectangle 1">
            <a:extLst>
              <a:ext uri="{FF2B5EF4-FFF2-40B4-BE49-F238E27FC236}">
                <a16:creationId xmlns:a16="http://schemas.microsoft.com/office/drawing/2014/main" id="{A1367DB6-EA9B-85A9-3836-5BCF1F313049}"/>
              </a:ext>
            </a:extLst>
          </p:cNvPr>
          <p:cNvSpPr/>
          <p:nvPr/>
        </p:nvSpPr>
        <p:spPr>
          <a:xfrm>
            <a:off x="2031468" y="3943296"/>
            <a:ext cx="12576484" cy="8402300"/>
          </a:xfrm>
          <a:prstGeom prst="rect">
            <a:avLst/>
          </a:prstGeom>
        </p:spPr>
        <p:txBody>
          <a:bodyPr wrap="square">
            <a:spAutoFit/>
          </a:bodyPr>
          <a:lstStyle/>
          <a:p>
            <a:pPr marL="685800" indent="-685800" algn="just">
              <a:buFont typeface="Arial" panose="020B0604020202020204" pitchFamily="34" charset="0"/>
              <a:buChar char="•"/>
            </a:pPr>
            <a:r>
              <a:rPr lang="en-US" dirty="0">
                <a:solidFill>
                  <a:schemeClr val="tx2"/>
                </a:solidFill>
                <a:latin typeface="Calibri" panose="020F0502020204030204" pitchFamily="34" charset="0"/>
                <a:ea typeface="Times New Roman" panose="02020603050405020304" pitchFamily="18" charset="0"/>
              </a:rPr>
              <a:t>Community Led Total Nutrition (CLTN) triggering is a concept borrowed from Community Led Total Sanitation (CLTS) in WASH</a:t>
            </a:r>
          </a:p>
          <a:p>
            <a:pPr marL="685800" indent="-685800" algn="just">
              <a:buFont typeface="Arial" panose="020B0604020202020204" pitchFamily="34" charset="0"/>
              <a:buChar char="•"/>
            </a:pPr>
            <a:endParaRPr lang="en-US" dirty="0">
              <a:solidFill>
                <a:schemeClr val="tx2"/>
              </a:solidFill>
              <a:latin typeface="Calibri" panose="020F0502020204030204" pitchFamily="34" charset="0"/>
              <a:ea typeface="Times New Roman" panose="02020603050405020304" pitchFamily="18" charset="0"/>
            </a:endParaRPr>
          </a:p>
          <a:p>
            <a:pPr marL="685800" indent="-685800" algn="just">
              <a:buFont typeface="Arial" panose="020B0604020202020204" pitchFamily="34" charset="0"/>
              <a:buChar char="•"/>
            </a:pPr>
            <a:r>
              <a:rPr lang="en-US" dirty="0">
                <a:solidFill>
                  <a:schemeClr val="tx2"/>
                </a:solidFill>
                <a:latin typeface="Calibri" panose="020F0502020204030204" pitchFamily="34" charset="0"/>
                <a:ea typeface="Times New Roman" panose="02020603050405020304" pitchFamily="18" charset="0"/>
              </a:rPr>
              <a:t>Helps create community awareness on nutrition issues through an integrated community mobilization approach to roll out the four project pillars (Health and Nutrition, Agriculture, Livelihoods, WASH) alongside Social and Behavior Change</a:t>
            </a:r>
          </a:p>
          <a:p>
            <a:pPr marL="685800" indent="-685800" algn="just">
              <a:buFont typeface="Arial" panose="020B0604020202020204" pitchFamily="34" charset="0"/>
              <a:buChar char="•"/>
            </a:pPr>
            <a:endParaRPr lang="en-US" dirty="0">
              <a:solidFill>
                <a:schemeClr val="tx2"/>
              </a:solidFill>
              <a:latin typeface="Calibri" panose="020F0502020204030204" pitchFamily="34" charset="0"/>
              <a:ea typeface="Times New Roman" panose="02020603050405020304" pitchFamily="18" charset="0"/>
            </a:endParaRPr>
          </a:p>
          <a:p>
            <a:pPr marL="685800" indent="-685800" algn="just">
              <a:buFont typeface="Arial" panose="020B0604020202020204" pitchFamily="34" charset="0"/>
              <a:buChar char="•"/>
            </a:pPr>
            <a:r>
              <a:rPr lang="en-US" dirty="0">
                <a:solidFill>
                  <a:schemeClr val="tx2"/>
                </a:solidFill>
                <a:latin typeface="Calibri" panose="020F0502020204030204" pitchFamily="34" charset="0"/>
                <a:ea typeface="Times New Roman" panose="02020603050405020304" pitchFamily="18" charset="0"/>
              </a:rPr>
              <a:t>Approach uses Catchment Area Nutritional Coordinating Committees  (CANCCs) to increase the coverage and reach of activities while focusing on behavioural change to stimulate collective action using local solutions at community level</a:t>
            </a:r>
          </a:p>
          <a:p>
            <a:pPr algn="just"/>
            <a:endParaRPr lang="en-US" dirty="0">
              <a:solidFill>
                <a:schemeClr val="tx2"/>
              </a:solidFill>
              <a:latin typeface="Calibri" panose="020F0502020204030204" pitchFamily="34" charset="0"/>
              <a:ea typeface="Times New Roman" panose="02020603050405020304" pitchFamily="18" charset="0"/>
            </a:endParaRPr>
          </a:p>
          <a:p>
            <a:pPr marL="685800" indent="-685800" algn="just">
              <a:buFont typeface="Arial" panose="020B0604020202020204" pitchFamily="34" charset="0"/>
              <a:buChar char="•"/>
            </a:pPr>
            <a:r>
              <a:rPr lang="en-US" dirty="0">
                <a:solidFill>
                  <a:schemeClr val="tx2"/>
                </a:solidFill>
                <a:latin typeface="Calibri" panose="020F0502020204030204" pitchFamily="34" charset="0"/>
                <a:ea typeface="Times New Roman" panose="02020603050405020304" pitchFamily="18" charset="0"/>
              </a:rPr>
              <a:t>Process does not promise external support</a:t>
            </a:r>
          </a:p>
        </p:txBody>
      </p:sp>
      <p:pic>
        <p:nvPicPr>
          <p:cNvPr id="5" name="Picture 4" descr="A diagram of a person holding a baby&#10;&#10;Description automatically generated">
            <a:extLst>
              <a:ext uri="{FF2B5EF4-FFF2-40B4-BE49-F238E27FC236}">
                <a16:creationId xmlns:a16="http://schemas.microsoft.com/office/drawing/2014/main" id="{45C7EE4E-A7A2-42C1-5A6D-6C68CD012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2553" y="3657600"/>
            <a:ext cx="7313629" cy="7499964"/>
          </a:xfrm>
          <a:prstGeom prst="rect">
            <a:avLst/>
          </a:prstGeom>
        </p:spPr>
      </p:pic>
    </p:spTree>
    <p:extLst>
      <p:ext uri="{BB962C8B-B14F-4D97-AF65-F5344CB8AC3E}">
        <p14:creationId xmlns:p14="http://schemas.microsoft.com/office/powerpoint/2010/main" val="62904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FA1C75-A932-4E4B-AED3-B56EB8353D7F}"/>
              </a:ext>
            </a:extLst>
          </p:cNvPr>
          <p:cNvSpPr>
            <a:spLocks noGrp="1"/>
          </p:cNvSpPr>
          <p:nvPr>
            <p:ph type="title"/>
          </p:nvPr>
        </p:nvSpPr>
        <p:spPr>
          <a:xfrm>
            <a:off x="1838764" y="1304108"/>
            <a:ext cx="20507418" cy="1937572"/>
          </a:xfrm>
        </p:spPr>
        <p:txBody>
          <a:bodyPr>
            <a:normAutofit/>
          </a:bodyPr>
          <a:lstStyle/>
          <a:p>
            <a:r>
              <a:rPr lang="en-US" sz="6000" b="1" dirty="0"/>
              <a:t>INTRODUCTION  </a:t>
            </a:r>
          </a:p>
        </p:txBody>
      </p:sp>
      <p:sp>
        <p:nvSpPr>
          <p:cNvPr id="2" name="Rectangle 1">
            <a:extLst>
              <a:ext uri="{FF2B5EF4-FFF2-40B4-BE49-F238E27FC236}">
                <a16:creationId xmlns:a16="http://schemas.microsoft.com/office/drawing/2014/main" id="{84FD1C3D-4F75-3A9B-CB38-572B59E04028}"/>
              </a:ext>
            </a:extLst>
          </p:cNvPr>
          <p:cNvSpPr/>
          <p:nvPr/>
        </p:nvSpPr>
        <p:spPr>
          <a:xfrm>
            <a:off x="11080376" y="3700677"/>
            <a:ext cx="11265806" cy="9325630"/>
          </a:xfrm>
          <a:prstGeom prst="rect">
            <a:avLst/>
          </a:prstGeom>
        </p:spPr>
        <p:txBody>
          <a:bodyPr wrap="square">
            <a:spAutoFit/>
          </a:bodyPr>
          <a:lstStyle/>
          <a:p>
            <a:pPr marL="685800" indent="-685800" algn="just">
              <a:buFont typeface="Arial" panose="020B0604020202020204" pitchFamily="34" charset="0"/>
              <a:buChar char="•"/>
            </a:pPr>
            <a:r>
              <a:rPr lang="en-US" sz="4000" dirty="0">
                <a:solidFill>
                  <a:schemeClr val="tx2"/>
                </a:solidFill>
                <a:latin typeface="Calibri" panose="020F0502020204030204" pitchFamily="34" charset="0"/>
                <a:ea typeface="Times New Roman" panose="02020603050405020304" pitchFamily="18" charset="0"/>
              </a:rPr>
              <a:t>CLTN is an community approach USAID SUN TA is using to increase coverage and reach of program activities across the thematic areas while promoting convergence</a:t>
            </a:r>
          </a:p>
          <a:p>
            <a:pPr marL="685800" indent="-685800" algn="just">
              <a:buFont typeface="Arial" panose="020B0604020202020204" pitchFamily="34" charset="0"/>
              <a:buChar char="•"/>
            </a:pPr>
            <a:endParaRPr lang="en-US" sz="4000" dirty="0">
              <a:solidFill>
                <a:schemeClr val="tx2"/>
              </a:solidFill>
              <a:latin typeface="Calibri" panose="020F0502020204030204" pitchFamily="34" charset="0"/>
              <a:ea typeface="Times New Roman" panose="02020603050405020304" pitchFamily="18" charset="0"/>
            </a:endParaRPr>
          </a:p>
          <a:p>
            <a:pPr marL="685800" indent="-685800" algn="just">
              <a:buFont typeface="Arial" panose="020B0604020202020204" pitchFamily="34" charset="0"/>
              <a:buChar char="•"/>
            </a:pPr>
            <a:r>
              <a:rPr lang="en-US" sz="4000" dirty="0">
                <a:solidFill>
                  <a:schemeClr val="tx2"/>
                </a:solidFill>
                <a:latin typeface="Calibri" panose="020F0502020204030204" pitchFamily="34" charset="0"/>
                <a:ea typeface="Times New Roman" panose="02020603050405020304" pitchFamily="18" charset="0"/>
              </a:rPr>
              <a:t>Informed by project monitoring – via mapping tool</a:t>
            </a:r>
          </a:p>
          <a:p>
            <a:pPr marL="685800" indent="-685800" algn="just">
              <a:buFont typeface="Arial" panose="020B0604020202020204" pitchFamily="34" charset="0"/>
              <a:buChar char="•"/>
            </a:pPr>
            <a:endParaRPr lang="en-US" sz="4000" dirty="0">
              <a:solidFill>
                <a:schemeClr val="tx2"/>
              </a:solidFill>
              <a:latin typeface="Calibri" panose="020F0502020204030204" pitchFamily="34" charset="0"/>
              <a:ea typeface="Times New Roman" panose="02020603050405020304" pitchFamily="18" charset="0"/>
            </a:endParaRPr>
          </a:p>
          <a:p>
            <a:pPr marL="685800" indent="-685800" algn="just">
              <a:buFont typeface="Arial" panose="020B0604020202020204" pitchFamily="34" charset="0"/>
              <a:buChar char="•"/>
            </a:pPr>
            <a:r>
              <a:rPr lang="en-US" sz="4000" dirty="0">
                <a:solidFill>
                  <a:schemeClr val="tx2"/>
                </a:solidFill>
                <a:latin typeface="Calibri" panose="020F0502020204030204" pitchFamily="34" charset="0"/>
                <a:ea typeface="Times New Roman" panose="02020603050405020304" pitchFamily="18" charset="0"/>
              </a:rPr>
              <a:t>Ignites need for change through a participatory approach driven by action both at community level as a whole and household level </a:t>
            </a:r>
          </a:p>
          <a:p>
            <a:pPr marL="685800" indent="-685800" algn="just">
              <a:buFont typeface="Arial" panose="020B0604020202020204" pitchFamily="34" charset="0"/>
              <a:buChar char="•"/>
            </a:pPr>
            <a:endParaRPr lang="en-US" sz="4000" dirty="0">
              <a:solidFill>
                <a:schemeClr val="tx2"/>
              </a:solidFill>
              <a:latin typeface="Calibri" panose="020F0502020204030204" pitchFamily="34" charset="0"/>
              <a:ea typeface="Times New Roman" panose="02020603050405020304" pitchFamily="18" charset="0"/>
            </a:endParaRPr>
          </a:p>
          <a:p>
            <a:pPr marL="685800" indent="-685800" algn="just">
              <a:buFont typeface="Arial" panose="020B0604020202020204" pitchFamily="34" charset="0"/>
              <a:buChar char="•"/>
            </a:pPr>
            <a:r>
              <a:rPr lang="en-US" sz="4000" dirty="0">
                <a:solidFill>
                  <a:schemeClr val="tx2"/>
                </a:solidFill>
                <a:latin typeface="Calibri" panose="020F0502020204030204" pitchFamily="34" charset="0"/>
                <a:ea typeface="Times New Roman" panose="02020603050405020304" pitchFamily="18" charset="0"/>
              </a:rPr>
              <a:t>Delivery of activities uses existing Government implementation  structures up to the lowest CANCC level </a:t>
            </a:r>
          </a:p>
        </p:txBody>
      </p:sp>
      <p:pic>
        <p:nvPicPr>
          <p:cNvPr id="3" name="Picture 2">
            <a:extLst>
              <a:ext uri="{FF2B5EF4-FFF2-40B4-BE49-F238E27FC236}">
                <a16:creationId xmlns:a16="http://schemas.microsoft.com/office/drawing/2014/main" id="{7FFE5818-164C-4F4C-CA65-1CC85277D9F5}"/>
              </a:ext>
            </a:extLst>
          </p:cNvPr>
          <p:cNvPicPr>
            <a:picLocks noChangeAspect="1"/>
          </p:cNvPicPr>
          <p:nvPr/>
        </p:nvPicPr>
        <p:blipFill>
          <a:blip r:embed="rId2"/>
          <a:stretch>
            <a:fillRect/>
          </a:stretch>
        </p:blipFill>
        <p:spPr>
          <a:xfrm>
            <a:off x="2031468" y="4399860"/>
            <a:ext cx="8564814" cy="6545229"/>
          </a:xfrm>
          <a:prstGeom prst="rect">
            <a:avLst/>
          </a:prstGeom>
        </p:spPr>
      </p:pic>
    </p:spTree>
    <p:extLst>
      <p:ext uri="{BB962C8B-B14F-4D97-AF65-F5344CB8AC3E}">
        <p14:creationId xmlns:p14="http://schemas.microsoft.com/office/powerpoint/2010/main" val="2049536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C5DE3-1140-4D6B-8731-6B35AF90D37B}"/>
              </a:ext>
            </a:extLst>
          </p:cNvPr>
          <p:cNvSpPr>
            <a:spLocks noGrp="1"/>
          </p:cNvSpPr>
          <p:nvPr>
            <p:ph type="title"/>
          </p:nvPr>
        </p:nvSpPr>
        <p:spPr>
          <a:xfrm>
            <a:off x="1838764" y="1261654"/>
            <a:ext cx="20507418" cy="1937572"/>
          </a:xfrm>
        </p:spPr>
        <p:txBody>
          <a:bodyPr>
            <a:normAutofit/>
          </a:bodyPr>
          <a:lstStyle/>
          <a:p>
            <a:r>
              <a:rPr lang="en-US" sz="6000" b="1" dirty="0"/>
              <a:t>IMPORTANCE OF THE TOPIC </a:t>
            </a:r>
          </a:p>
        </p:txBody>
      </p:sp>
      <p:sp>
        <p:nvSpPr>
          <p:cNvPr id="3" name="Rectangle 2">
            <a:extLst>
              <a:ext uri="{FF2B5EF4-FFF2-40B4-BE49-F238E27FC236}">
                <a16:creationId xmlns:a16="http://schemas.microsoft.com/office/drawing/2014/main" id="{382A0A36-387F-4227-9F90-3706A6C017BA}"/>
              </a:ext>
            </a:extLst>
          </p:cNvPr>
          <p:cNvSpPr/>
          <p:nvPr/>
        </p:nvSpPr>
        <p:spPr>
          <a:xfrm>
            <a:off x="1838763" y="3442570"/>
            <a:ext cx="20507419" cy="8494633"/>
          </a:xfrm>
          <a:prstGeom prst="rect">
            <a:avLst/>
          </a:prstGeom>
        </p:spPr>
        <p:txBody>
          <a:bodyPr wrap="square">
            <a:spAutoFit/>
          </a:bodyPr>
          <a:lstStyle/>
          <a:p>
            <a:pPr marL="685800" indent="-685800" algn="just">
              <a:buFont typeface="Arial" panose="020B0604020202020204" pitchFamily="34" charset="0"/>
              <a:buChar char="•"/>
            </a:pPr>
            <a:r>
              <a:rPr lang="en-US" sz="3900" dirty="0">
                <a:solidFill>
                  <a:schemeClr val="tx2"/>
                </a:solidFill>
                <a:latin typeface="Calibri" panose="020F0502020204030204" pitchFamily="34" charset="0"/>
                <a:ea typeface="Times New Roman" panose="02020603050405020304" pitchFamily="18" charset="0"/>
              </a:rPr>
              <a:t>Increase coverage and reach while layering thematic activities at community level (convergence) </a:t>
            </a:r>
          </a:p>
          <a:p>
            <a:pPr marL="685800" indent="-685800" algn="just">
              <a:buFont typeface="Arial" panose="020B0604020202020204" pitchFamily="34" charset="0"/>
              <a:buChar char="•"/>
            </a:pPr>
            <a:endParaRPr lang="en-US" sz="3900" dirty="0">
              <a:solidFill>
                <a:schemeClr val="tx2"/>
              </a:solidFill>
              <a:latin typeface="Calibri" panose="020F0502020204030204" pitchFamily="34" charset="0"/>
              <a:ea typeface="Times New Roman" panose="02020603050405020304" pitchFamily="18" charset="0"/>
            </a:endParaRPr>
          </a:p>
          <a:p>
            <a:pPr marL="685800" indent="-685800" algn="just">
              <a:buFont typeface="Arial" panose="020B0604020202020204" pitchFamily="34" charset="0"/>
              <a:buChar char="•"/>
            </a:pPr>
            <a:r>
              <a:rPr lang="en-US" sz="3900" dirty="0">
                <a:solidFill>
                  <a:schemeClr val="tx2"/>
                </a:solidFill>
                <a:latin typeface="Calibri" panose="020F0502020204030204" pitchFamily="34" charset="0"/>
                <a:ea typeface="Times New Roman" panose="02020603050405020304" pitchFamily="18" charset="0"/>
              </a:rPr>
              <a:t>Consensus/evidence is that layering of interventions is key to positively impacting nutrition outcomes</a:t>
            </a:r>
          </a:p>
          <a:p>
            <a:pPr marL="685800" indent="-685800" algn="just">
              <a:buFont typeface="Arial" panose="020B0604020202020204" pitchFamily="34" charset="0"/>
              <a:buChar char="•"/>
            </a:pPr>
            <a:endParaRPr lang="en-US" sz="3900" dirty="0">
              <a:solidFill>
                <a:schemeClr val="tx2"/>
              </a:solidFill>
              <a:latin typeface="Calibri" panose="020F0502020204030204" pitchFamily="34" charset="0"/>
              <a:ea typeface="Times New Roman" panose="02020603050405020304" pitchFamily="18" charset="0"/>
            </a:endParaRPr>
          </a:p>
          <a:p>
            <a:pPr marL="685800" indent="-685800" algn="just">
              <a:buFont typeface="Arial" panose="020B0604020202020204" pitchFamily="34" charset="0"/>
              <a:buChar char="•"/>
            </a:pPr>
            <a:r>
              <a:rPr lang="en-US" sz="3900" dirty="0">
                <a:solidFill>
                  <a:schemeClr val="tx2"/>
                </a:solidFill>
                <a:latin typeface="Calibri" panose="020F0502020204030204" pitchFamily="34" charset="0"/>
                <a:ea typeface="Times New Roman" panose="02020603050405020304" pitchFamily="18" charset="0"/>
              </a:rPr>
              <a:t>Improves collaboration with respective GRZ structures and other stakeholders to enhance linkage to nutrition support services (CANCCs) </a:t>
            </a:r>
          </a:p>
          <a:p>
            <a:pPr marL="685800" indent="-685800" algn="just">
              <a:buFont typeface="Arial" panose="020B0604020202020204" pitchFamily="34" charset="0"/>
              <a:buChar char="•"/>
            </a:pPr>
            <a:endParaRPr lang="en-US" sz="3900" dirty="0">
              <a:solidFill>
                <a:schemeClr val="tx2"/>
              </a:solidFill>
              <a:latin typeface="Calibri" panose="020F0502020204030204" pitchFamily="34" charset="0"/>
              <a:ea typeface="Times New Roman" panose="02020603050405020304" pitchFamily="18" charset="0"/>
            </a:endParaRPr>
          </a:p>
          <a:p>
            <a:pPr marL="685800" indent="-685800" algn="just">
              <a:buFont typeface="Arial" panose="020B0604020202020204" pitchFamily="34" charset="0"/>
              <a:buChar char="•"/>
            </a:pPr>
            <a:r>
              <a:rPr lang="en-US" sz="3900" dirty="0">
                <a:solidFill>
                  <a:schemeClr val="tx2"/>
                </a:solidFill>
                <a:latin typeface="Calibri" panose="020F0502020204030204" pitchFamily="34" charset="0"/>
                <a:ea typeface="Times New Roman" panose="02020603050405020304" pitchFamily="18" charset="0"/>
              </a:rPr>
              <a:t>Creates opportunities for active case finding and/or initiate/linking children to immediate necessary support, including emphasizing on data utilization </a:t>
            </a:r>
          </a:p>
          <a:p>
            <a:pPr marL="685800" indent="-685800" algn="just">
              <a:buFont typeface="Arial" panose="020B0604020202020204" pitchFamily="34" charset="0"/>
              <a:buChar char="•"/>
            </a:pPr>
            <a:endParaRPr lang="en-US" sz="3900" dirty="0">
              <a:solidFill>
                <a:schemeClr val="tx2"/>
              </a:solidFill>
              <a:latin typeface="Calibri" panose="020F0502020204030204" pitchFamily="34" charset="0"/>
              <a:ea typeface="Times New Roman" panose="02020603050405020304" pitchFamily="18" charset="0"/>
            </a:endParaRPr>
          </a:p>
          <a:p>
            <a:pPr marL="685800" indent="-685800" algn="just">
              <a:buFont typeface="Arial" panose="020B0604020202020204" pitchFamily="34" charset="0"/>
              <a:buChar char="•"/>
            </a:pPr>
            <a:r>
              <a:rPr lang="en-US" sz="3900" dirty="0">
                <a:solidFill>
                  <a:schemeClr val="tx2"/>
                </a:solidFill>
                <a:latin typeface="Calibri" panose="020F0502020204030204" pitchFamily="34" charset="0"/>
                <a:ea typeface="Times New Roman" panose="02020603050405020304" pitchFamily="18" charset="0"/>
              </a:rPr>
              <a:t>Offers a real-time opportunity to know a community’s nutrition status e.g., number of children who are wasted, underweight and stunted, leading to appropriate case management being applied</a:t>
            </a:r>
          </a:p>
        </p:txBody>
      </p:sp>
    </p:spTree>
    <p:extLst>
      <p:ext uri="{BB962C8B-B14F-4D97-AF65-F5344CB8AC3E}">
        <p14:creationId xmlns:p14="http://schemas.microsoft.com/office/powerpoint/2010/main" val="1025663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C5DE3-1140-4D6B-8731-6B35AF90D37B}"/>
              </a:ext>
            </a:extLst>
          </p:cNvPr>
          <p:cNvSpPr>
            <a:spLocks noGrp="1"/>
          </p:cNvSpPr>
          <p:nvPr>
            <p:ph type="title"/>
          </p:nvPr>
        </p:nvSpPr>
        <p:spPr>
          <a:xfrm>
            <a:off x="1838764" y="1261654"/>
            <a:ext cx="20507418" cy="1937572"/>
          </a:xfrm>
        </p:spPr>
        <p:txBody>
          <a:bodyPr>
            <a:normAutofit/>
          </a:bodyPr>
          <a:lstStyle/>
          <a:p>
            <a:r>
              <a:rPr lang="en-US" sz="6000" b="1" dirty="0"/>
              <a:t>NUTRITION TRIGGERING STAGES</a:t>
            </a:r>
          </a:p>
        </p:txBody>
      </p:sp>
      <p:sp>
        <p:nvSpPr>
          <p:cNvPr id="3" name="Rectangle 2">
            <a:extLst>
              <a:ext uri="{FF2B5EF4-FFF2-40B4-BE49-F238E27FC236}">
                <a16:creationId xmlns:a16="http://schemas.microsoft.com/office/drawing/2014/main" id="{382A0A36-387F-4227-9F90-3706A6C017BA}"/>
              </a:ext>
            </a:extLst>
          </p:cNvPr>
          <p:cNvSpPr/>
          <p:nvPr/>
        </p:nvSpPr>
        <p:spPr>
          <a:xfrm>
            <a:off x="1838764" y="3442570"/>
            <a:ext cx="12092390" cy="7478970"/>
          </a:xfrm>
          <a:prstGeom prst="rect">
            <a:avLst/>
          </a:prstGeom>
        </p:spPr>
        <p:txBody>
          <a:bodyPr wrap="square">
            <a:spAutoFit/>
          </a:bodyPr>
          <a:lstStyle/>
          <a:p>
            <a:pPr marL="685800" indent="-685800" algn="just">
              <a:buFont typeface="Arial" panose="020B0604020202020204" pitchFamily="34" charset="0"/>
              <a:buChar char="•"/>
            </a:pPr>
            <a:r>
              <a:rPr lang="en-US" sz="4000" b="1" dirty="0">
                <a:solidFill>
                  <a:schemeClr val="tx2"/>
                </a:solidFill>
                <a:latin typeface="Calibri" panose="020F0502020204030204" pitchFamily="34" charset="0"/>
                <a:ea typeface="Times New Roman" panose="02020603050405020304" pitchFamily="18" charset="0"/>
              </a:rPr>
              <a:t>Step 1 – Planning and Preparation</a:t>
            </a:r>
          </a:p>
          <a:p>
            <a:pPr marL="1600017" lvl="1" indent="-685800" algn="just">
              <a:buFont typeface="Arial" panose="020B0604020202020204" pitchFamily="34" charset="0"/>
              <a:buChar char="•"/>
            </a:pPr>
            <a:r>
              <a:rPr lang="en-US" sz="4000" dirty="0">
                <a:solidFill>
                  <a:schemeClr val="tx2"/>
                </a:solidFill>
                <a:latin typeface="Calibri" panose="020F0502020204030204" pitchFamily="34" charset="0"/>
                <a:ea typeface="Times New Roman" panose="02020603050405020304" pitchFamily="18" charset="0"/>
              </a:rPr>
              <a:t>Planning and preparation for facilitators</a:t>
            </a:r>
          </a:p>
          <a:p>
            <a:pPr marL="1600017" lvl="1" indent="-685800" algn="just">
              <a:buFont typeface="Arial" panose="020B0604020202020204" pitchFamily="34" charset="0"/>
              <a:buChar char="•"/>
            </a:pPr>
            <a:r>
              <a:rPr lang="en-US" sz="4000" dirty="0">
                <a:solidFill>
                  <a:schemeClr val="tx2"/>
                </a:solidFill>
                <a:latin typeface="Calibri" panose="020F0502020204030204" pitchFamily="34" charset="0"/>
                <a:ea typeface="Times New Roman" panose="02020603050405020304" pitchFamily="18" charset="0"/>
              </a:rPr>
              <a:t>Community selection and mobilization </a:t>
            </a:r>
          </a:p>
          <a:p>
            <a:pPr lvl="1" algn="just"/>
            <a:endParaRPr lang="en-US" sz="4000" dirty="0">
              <a:solidFill>
                <a:schemeClr val="tx2"/>
              </a:solidFill>
              <a:latin typeface="Calibri" panose="020F0502020204030204" pitchFamily="34" charset="0"/>
              <a:ea typeface="Times New Roman" panose="02020603050405020304" pitchFamily="18" charset="0"/>
            </a:endParaRPr>
          </a:p>
          <a:p>
            <a:pPr marL="685800" indent="-685800" algn="just">
              <a:buFont typeface="Arial" panose="020B0604020202020204" pitchFamily="34" charset="0"/>
              <a:buChar char="•"/>
            </a:pPr>
            <a:r>
              <a:rPr lang="en-US" sz="4000" b="1" dirty="0">
                <a:solidFill>
                  <a:schemeClr val="tx2"/>
                </a:solidFill>
                <a:latin typeface="Calibri" panose="020F0502020204030204" pitchFamily="34" charset="0"/>
                <a:ea typeface="Times New Roman" panose="02020603050405020304" pitchFamily="18" charset="0"/>
              </a:rPr>
              <a:t>Step 2 – Triggering Session</a:t>
            </a:r>
          </a:p>
          <a:p>
            <a:pPr marL="1600017" lvl="1" indent="-685800" algn="just">
              <a:buFont typeface="Arial" panose="020B0604020202020204" pitchFamily="34" charset="0"/>
              <a:buChar char="•"/>
            </a:pPr>
            <a:r>
              <a:rPr lang="en-US" sz="4000" dirty="0">
                <a:solidFill>
                  <a:schemeClr val="tx2"/>
                </a:solidFill>
                <a:latin typeface="Calibri" panose="020F0502020204030204" pitchFamily="34" charset="0"/>
                <a:ea typeface="Times New Roman" panose="02020603050405020304" pitchFamily="18" charset="0"/>
              </a:rPr>
              <a:t>Rapport creation </a:t>
            </a:r>
          </a:p>
          <a:p>
            <a:pPr marL="1600017" lvl="1" indent="-685800" algn="just">
              <a:buFont typeface="Arial" panose="020B0604020202020204" pitchFamily="34" charset="0"/>
              <a:buChar char="•"/>
            </a:pPr>
            <a:r>
              <a:rPr lang="en-US" sz="4000" dirty="0">
                <a:solidFill>
                  <a:schemeClr val="tx2"/>
                </a:solidFill>
                <a:latin typeface="Calibri" panose="020F0502020204030204" pitchFamily="34" charset="0"/>
                <a:ea typeface="Times New Roman" panose="02020603050405020304" pitchFamily="18" charset="0"/>
              </a:rPr>
              <a:t>Engagement  </a:t>
            </a:r>
          </a:p>
          <a:p>
            <a:pPr marL="1600017" lvl="1" indent="-685800" algn="just">
              <a:buFont typeface="Arial" panose="020B0604020202020204" pitchFamily="34" charset="0"/>
              <a:buChar char="•"/>
            </a:pPr>
            <a:r>
              <a:rPr lang="en-US" sz="4000" dirty="0">
                <a:solidFill>
                  <a:schemeClr val="tx2"/>
                </a:solidFill>
                <a:latin typeface="Calibri" panose="020F0502020204030204" pitchFamily="34" charset="0"/>
                <a:ea typeface="Times New Roman" panose="02020603050405020304" pitchFamily="18" charset="0"/>
              </a:rPr>
              <a:t>Ignition</a:t>
            </a:r>
          </a:p>
          <a:p>
            <a:pPr marL="1600017" lvl="1" indent="-685800" algn="just">
              <a:buFont typeface="Arial" panose="020B0604020202020204" pitchFamily="34" charset="0"/>
              <a:buChar char="•"/>
            </a:pPr>
            <a:r>
              <a:rPr lang="en-US" sz="4000" dirty="0">
                <a:solidFill>
                  <a:schemeClr val="tx2"/>
                </a:solidFill>
                <a:latin typeface="Calibri" panose="020F0502020204030204" pitchFamily="34" charset="0"/>
                <a:ea typeface="Times New Roman" panose="02020603050405020304" pitchFamily="18" charset="0"/>
              </a:rPr>
              <a:t>Triggering moment </a:t>
            </a:r>
          </a:p>
          <a:p>
            <a:pPr marL="1600017" lvl="1" indent="-685800" algn="just">
              <a:buFont typeface="Arial" panose="020B0604020202020204" pitchFamily="34" charset="0"/>
              <a:buChar char="•"/>
            </a:pPr>
            <a:r>
              <a:rPr lang="en-US" sz="4000" dirty="0">
                <a:solidFill>
                  <a:schemeClr val="tx2"/>
                </a:solidFill>
                <a:latin typeface="Calibri" panose="020F0502020204030204" pitchFamily="34" charset="0"/>
                <a:ea typeface="Times New Roman" panose="02020603050405020304" pitchFamily="18" charset="0"/>
              </a:rPr>
              <a:t>Action planning</a:t>
            </a:r>
          </a:p>
          <a:p>
            <a:pPr lvl="1" algn="just"/>
            <a:endParaRPr lang="en-US" sz="4000" dirty="0">
              <a:solidFill>
                <a:schemeClr val="tx2"/>
              </a:solidFill>
              <a:latin typeface="Calibri" panose="020F0502020204030204" pitchFamily="34" charset="0"/>
              <a:ea typeface="Times New Roman" panose="02020603050405020304" pitchFamily="18" charset="0"/>
            </a:endParaRPr>
          </a:p>
          <a:p>
            <a:pPr marL="685800" indent="-685800" algn="just">
              <a:buFont typeface="Arial" panose="020B0604020202020204" pitchFamily="34" charset="0"/>
              <a:buChar char="•"/>
            </a:pPr>
            <a:r>
              <a:rPr lang="en-US" sz="4000" b="1" dirty="0">
                <a:solidFill>
                  <a:schemeClr val="tx2"/>
                </a:solidFill>
                <a:latin typeface="Calibri" panose="020F0502020204030204" pitchFamily="34" charset="0"/>
                <a:ea typeface="Times New Roman" panose="02020603050405020304" pitchFamily="18" charset="0"/>
              </a:rPr>
              <a:t>Step 3 – Post Triggering and Review Meetings</a:t>
            </a:r>
          </a:p>
        </p:txBody>
      </p:sp>
      <p:pic>
        <p:nvPicPr>
          <p:cNvPr id="4" name="Picture 3">
            <a:extLst>
              <a:ext uri="{FF2B5EF4-FFF2-40B4-BE49-F238E27FC236}">
                <a16:creationId xmlns:a16="http://schemas.microsoft.com/office/drawing/2014/main" id="{73CEE91F-49CE-E7CA-FFA5-3590EE92CBAF}"/>
              </a:ext>
            </a:extLst>
          </p:cNvPr>
          <p:cNvPicPr>
            <a:picLocks noChangeAspect="1"/>
          </p:cNvPicPr>
          <p:nvPr/>
        </p:nvPicPr>
        <p:blipFill>
          <a:blip r:embed="rId2"/>
          <a:stretch>
            <a:fillRect/>
          </a:stretch>
        </p:blipFill>
        <p:spPr>
          <a:xfrm>
            <a:off x="12576361" y="3442570"/>
            <a:ext cx="9769821" cy="7478970"/>
          </a:xfrm>
          <a:prstGeom prst="rect">
            <a:avLst/>
          </a:prstGeom>
        </p:spPr>
      </p:pic>
    </p:spTree>
    <p:extLst>
      <p:ext uri="{BB962C8B-B14F-4D97-AF65-F5344CB8AC3E}">
        <p14:creationId xmlns:p14="http://schemas.microsoft.com/office/powerpoint/2010/main" val="1381849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C5DE3-1140-4D6B-8731-6B35AF90D37B}"/>
              </a:ext>
            </a:extLst>
          </p:cNvPr>
          <p:cNvSpPr>
            <a:spLocks noGrp="1"/>
          </p:cNvSpPr>
          <p:nvPr>
            <p:ph type="title"/>
          </p:nvPr>
        </p:nvSpPr>
        <p:spPr>
          <a:xfrm>
            <a:off x="1838764" y="1261654"/>
            <a:ext cx="20507418" cy="1937572"/>
          </a:xfrm>
        </p:spPr>
        <p:txBody>
          <a:bodyPr>
            <a:normAutofit/>
          </a:bodyPr>
          <a:lstStyle/>
          <a:p>
            <a:r>
              <a:rPr lang="en-US" sz="6000" b="1" dirty="0"/>
              <a:t>RESULTS</a:t>
            </a:r>
          </a:p>
        </p:txBody>
      </p:sp>
      <p:sp>
        <p:nvSpPr>
          <p:cNvPr id="3" name="Rectangle 2">
            <a:extLst>
              <a:ext uri="{FF2B5EF4-FFF2-40B4-BE49-F238E27FC236}">
                <a16:creationId xmlns:a16="http://schemas.microsoft.com/office/drawing/2014/main" id="{382A0A36-387F-4227-9F90-3706A6C017BA}"/>
              </a:ext>
            </a:extLst>
          </p:cNvPr>
          <p:cNvSpPr/>
          <p:nvPr/>
        </p:nvSpPr>
        <p:spPr>
          <a:xfrm>
            <a:off x="1838764" y="3442570"/>
            <a:ext cx="20507418" cy="8463855"/>
          </a:xfrm>
          <a:prstGeom prst="rect">
            <a:avLst/>
          </a:prstGeom>
        </p:spPr>
        <p:txBody>
          <a:bodyPr wrap="square">
            <a:spAutoFit/>
          </a:bodyPr>
          <a:lstStyle/>
          <a:p>
            <a:pPr marL="685800" indent="-685800" algn="just">
              <a:buFont typeface="Arial" panose="020B0604020202020204" pitchFamily="34" charset="0"/>
              <a:buChar char="•"/>
            </a:pPr>
            <a:r>
              <a:rPr lang="en-US" sz="4000" b="1" dirty="0">
                <a:solidFill>
                  <a:schemeClr val="tx2"/>
                </a:solidFill>
                <a:latin typeface="Calibri" panose="020F0502020204030204" pitchFamily="34" charset="0"/>
                <a:ea typeface="Times New Roman" panose="02020603050405020304" pitchFamily="18" charset="0"/>
              </a:rPr>
              <a:t>Immediate Results</a:t>
            </a:r>
          </a:p>
          <a:p>
            <a:pPr marL="1600017" lvl="1" indent="-685800" algn="just">
              <a:buFont typeface="Wingdings" panose="05000000000000000000" pitchFamily="2" charset="2"/>
              <a:buChar char="Ø"/>
            </a:pPr>
            <a:r>
              <a:rPr lang="en-US" sz="3200" dirty="0">
                <a:solidFill>
                  <a:schemeClr val="tx2"/>
                </a:solidFill>
                <a:latin typeface="Calibri" panose="020F0502020204030204" pitchFamily="34" charset="0"/>
                <a:ea typeface="Times New Roman" panose="02020603050405020304" pitchFamily="18" charset="0"/>
              </a:rPr>
              <a:t>Information on nutrition status of pregnant women and children available on the spot (nutrition assessment) </a:t>
            </a:r>
          </a:p>
          <a:p>
            <a:pPr marL="1600017" lvl="1" indent="-685800" algn="just">
              <a:buFont typeface="Wingdings" panose="05000000000000000000" pitchFamily="2" charset="2"/>
              <a:buChar char="Ø"/>
            </a:pPr>
            <a:endParaRPr lang="en-US" sz="3200" dirty="0">
              <a:solidFill>
                <a:schemeClr val="tx2"/>
              </a:solidFill>
              <a:latin typeface="Calibri" panose="020F0502020204030204" pitchFamily="34" charset="0"/>
              <a:ea typeface="Times New Roman" panose="02020603050405020304" pitchFamily="18" charset="0"/>
            </a:endParaRPr>
          </a:p>
          <a:p>
            <a:pPr marL="1600017" lvl="1" indent="-685800" algn="just">
              <a:buFont typeface="Wingdings" panose="05000000000000000000" pitchFamily="2" charset="2"/>
              <a:buChar char="Ø"/>
            </a:pPr>
            <a:r>
              <a:rPr lang="en-US" sz="3200" dirty="0">
                <a:solidFill>
                  <a:schemeClr val="tx2"/>
                </a:solidFill>
                <a:latin typeface="Calibri" panose="020F0502020204030204" pitchFamily="34" charset="0"/>
                <a:ea typeface="Times New Roman" panose="02020603050405020304" pitchFamily="18" charset="0"/>
              </a:rPr>
              <a:t>Stimulated demand for services (e.g., women joining SMSGs, community savings groups, follower farmers, etc.)</a:t>
            </a:r>
          </a:p>
          <a:p>
            <a:pPr marL="1600017" lvl="1" indent="-685800" algn="just">
              <a:buFont typeface="Wingdings" panose="05000000000000000000" pitchFamily="2" charset="2"/>
              <a:buChar char="Ø"/>
            </a:pPr>
            <a:endParaRPr lang="en-US" sz="3200" dirty="0">
              <a:solidFill>
                <a:schemeClr val="tx2"/>
              </a:solidFill>
              <a:latin typeface="Calibri" panose="020F0502020204030204" pitchFamily="34" charset="0"/>
              <a:ea typeface="Times New Roman" panose="02020603050405020304" pitchFamily="18" charset="0"/>
            </a:endParaRPr>
          </a:p>
          <a:p>
            <a:pPr marL="1600017" lvl="1" indent="-685800" algn="just">
              <a:buFont typeface="Wingdings" panose="05000000000000000000" pitchFamily="2" charset="2"/>
              <a:buChar char="Ø"/>
            </a:pPr>
            <a:r>
              <a:rPr lang="en-US" sz="3200" dirty="0">
                <a:solidFill>
                  <a:schemeClr val="tx2"/>
                </a:solidFill>
                <a:latin typeface="Calibri" panose="020F0502020204030204" pitchFamily="34" charset="0"/>
                <a:ea typeface="Times New Roman" panose="02020603050405020304" pitchFamily="18" charset="0"/>
              </a:rPr>
              <a:t>Identification of natural leaders to work with CBVs and households</a:t>
            </a:r>
          </a:p>
          <a:p>
            <a:pPr marL="685800" indent="-685800" algn="just">
              <a:buFont typeface="Arial" panose="020B0604020202020204" pitchFamily="34" charset="0"/>
              <a:buChar char="•"/>
            </a:pPr>
            <a:endParaRPr lang="en-US" sz="4000" dirty="0">
              <a:solidFill>
                <a:schemeClr val="tx2"/>
              </a:solidFill>
              <a:latin typeface="Calibri" panose="020F0502020204030204" pitchFamily="34" charset="0"/>
              <a:ea typeface="Times New Roman" panose="02020603050405020304" pitchFamily="18" charset="0"/>
            </a:endParaRPr>
          </a:p>
          <a:p>
            <a:pPr marL="685800" indent="-685800" algn="just">
              <a:buFont typeface="Arial" panose="020B0604020202020204" pitchFamily="34" charset="0"/>
              <a:buChar char="•"/>
            </a:pPr>
            <a:r>
              <a:rPr lang="en-US" sz="4000" b="1" dirty="0">
                <a:solidFill>
                  <a:schemeClr val="tx2"/>
                </a:solidFill>
                <a:latin typeface="Calibri" panose="020F0502020204030204" pitchFamily="34" charset="0"/>
              </a:rPr>
              <a:t>Post-triggering</a:t>
            </a:r>
          </a:p>
          <a:p>
            <a:pPr marL="1600017" lvl="1" indent="-685800" algn="just">
              <a:buFont typeface="Wingdings" panose="05000000000000000000" pitchFamily="2" charset="2"/>
              <a:buChar char="Ø"/>
            </a:pPr>
            <a:r>
              <a:rPr lang="en-US" sz="3200" dirty="0">
                <a:solidFill>
                  <a:schemeClr val="tx2"/>
                </a:solidFill>
                <a:latin typeface="Calibri" panose="020F0502020204030204" pitchFamily="34" charset="0"/>
              </a:rPr>
              <a:t>Improvements in sanitation and hygiene via new toilets, sanitation  practices, dish racks, etc.</a:t>
            </a:r>
          </a:p>
          <a:p>
            <a:pPr marL="1600017" lvl="1" indent="-685800" algn="just">
              <a:buFont typeface="Wingdings" panose="05000000000000000000" pitchFamily="2" charset="2"/>
              <a:buChar char="Ø"/>
            </a:pPr>
            <a:endParaRPr lang="en-US" sz="3200" dirty="0">
              <a:solidFill>
                <a:schemeClr val="tx2"/>
              </a:solidFill>
              <a:latin typeface="Calibri" panose="020F0502020204030204" pitchFamily="34" charset="0"/>
            </a:endParaRPr>
          </a:p>
          <a:p>
            <a:pPr marL="1600017" lvl="1" indent="-685800" algn="just">
              <a:buFont typeface="Wingdings" panose="05000000000000000000" pitchFamily="2" charset="2"/>
              <a:buChar char="Ø"/>
            </a:pPr>
            <a:r>
              <a:rPr lang="en-US" sz="3200" dirty="0">
                <a:solidFill>
                  <a:schemeClr val="tx2"/>
                </a:solidFill>
                <a:latin typeface="Calibri" panose="020F0502020204030204" pitchFamily="34" charset="0"/>
              </a:rPr>
              <a:t>Homestead gardens established, with follower farmers in crop and livestock value chains</a:t>
            </a:r>
          </a:p>
          <a:p>
            <a:pPr marL="1600017" lvl="1" indent="-685800" algn="just">
              <a:buFont typeface="Wingdings" panose="05000000000000000000" pitchFamily="2" charset="2"/>
              <a:buChar char="Ø"/>
            </a:pPr>
            <a:endParaRPr lang="en-US" sz="3200" dirty="0">
              <a:solidFill>
                <a:schemeClr val="tx2"/>
              </a:solidFill>
              <a:latin typeface="Calibri" panose="020F0502020204030204" pitchFamily="34" charset="0"/>
            </a:endParaRPr>
          </a:p>
          <a:p>
            <a:pPr marL="1600017" lvl="1" indent="-685800" algn="just">
              <a:buFont typeface="Wingdings" panose="05000000000000000000" pitchFamily="2" charset="2"/>
              <a:buChar char="Ø"/>
            </a:pPr>
            <a:r>
              <a:rPr lang="en-US" sz="3200" dirty="0">
                <a:solidFill>
                  <a:schemeClr val="tx2"/>
                </a:solidFill>
                <a:latin typeface="Calibri" panose="020F0502020204030204" pitchFamily="34" charset="0"/>
              </a:rPr>
              <a:t>Increased number of women joining SUN Mother Support Groups and Community Savings and Loan Groups </a:t>
            </a:r>
          </a:p>
          <a:p>
            <a:pPr marL="1600017" lvl="1" indent="-685800" algn="just">
              <a:buFont typeface="Wingdings" panose="05000000000000000000" pitchFamily="2" charset="2"/>
              <a:buChar char="Ø"/>
            </a:pPr>
            <a:endParaRPr lang="en-US" sz="3200" dirty="0">
              <a:solidFill>
                <a:schemeClr val="tx2"/>
              </a:solidFill>
              <a:latin typeface="Calibri" panose="020F0502020204030204" pitchFamily="34" charset="0"/>
            </a:endParaRPr>
          </a:p>
          <a:p>
            <a:pPr marL="1600017" lvl="1" indent="-685800" algn="just">
              <a:buFont typeface="Wingdings" panose="05000000000000000000" pitchFamily="2" charset="2"/>
              <a:buChar char="Ø"/>
            </a:pPr>
            <a:r>
              <a:rPr lang="en-US" sz="3200" dirty="0">
                <a:solidFill>
                  <a:schemeClr val="tx2"/>
                </a:solidFill>
                <a:latin typeface="Calibri" panose="020F0502020204030204" pitchFamily="34" charset="0"/>
              </a:rPr>
              <a:t>Notable improvements in children such as weight gain, MUAC measurements</a:t>
            </a:r>
          </a:p>
          <a:p>
            <a:pPr marL="685800" indent="-685800" algn="just">
              <a:buFont typeface="Arial" panose="020B0604020202020204" pitchFamily="34" charset="0"/>
              <a:buChar char="•"/>
            </a:pPr>
            <a:endParaRPr lang="en-US" sz="4000" dirty="0">
              <a:solidFill>
                <a:schemeClr val="tx2"/>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562660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C5DE3-1140-4D6B-8731-6B35AF90D37B}"/>
              </a:ext>
            </a:extLst>
          </p:cNvPr>
          <p:cNvSpPr>
            <a:spLocks noGrp="1"/>
          </p:cNvSpPr>
          <p:nvPr>
            <p:ph type="title"/>
          </p:nvPr>
        </p:nvSpPr>
        <p:spPr>
          <a:xfrm>
            <a:off x="1838764" y="1261654"/>
            <a:ext cx="20507418" cy="1937572"/>
          </a:xfrm>
        </p:spPr>
        <p:txBody>
          <a:bodyPr>
            <a:normAutofit/>
          </a:bodyPr>
          <a:lstStyle/>
          <a:p>
            <a:r>
              <a:rPr lang="en-US" sz="6000" b="1" dirty="0"/>
              <a:t>RESULTS  </a:t>
            </a:r>
          </a:p>
        </p:txBody>
      </p:sp>
      <p:graphicFrame>
        <p:nvGraphicFramePr>
          <p:cNvPr id="4" name="Table 4">
            <a:extLst>
              <a:ext uri="{FF2B5EF4-FFF2-40B4-BE49-F238E27FC236}">
                <a16:creationId xmlns:a16="http://schemas.microsoft.com/office/drawing/2014/main" id="{AB875A96-3D97-C5C1-D1FD-F3F5AB7C9D93}"/>
              </a:ext>
            </a:extLst>
          </p:cNvPr>
          <p:cNvGraphicFramePr>
            <a:graphicFrameLocks noGrp="1"/>
          </p:cNvGraphicFramePr>
          <p:nvPr>
            <p:extLst>
              <p:ext uri="{D42A27DB-BD31-4B8C-83A1-F6EECF244321}">
                <p14:modId xmlns:p14="http://schemas.microsoft.com/office/powerpoint/2010/main" val="1953566663"/>
              </p:ext>
            </p:extLst>
          </p:nvPr>
        </p:nvGraphicFramePr>
        <p:xfrm>
          <a:off x="2043953" y="3822991"/>
          <a:ext cx="20302229" cy="7404989"/>
        </p:xfrm>
        <a:graphic>
          <a:graphicData uri="http://schemas.openxmlformats.org/drawingml/2006/table">
            <a:tbl>
              <a:tblPr firstRow="1" bandRow="1">
                <a:tableStyleId>{5C22544A-7EE6-4342-B048-85BDC9FD1C3A}</a:tableStyleId>
              </a:tblPr>
              <a:tblGrid>
                <a:gridCol w="10048520">
                  <a:extLst>
                    <a:ext uri="{9D8B030D-6E8A-4147-A177-3AD203B41FA5}">
                      <a16:colId xmlns:a16="http://schemas.microsoft.com/office/drawing/2014/main" val="5752808"/>
                    </a:ext>
                  </a:extLst>
                </a:gridCol>
                <a:gridCol w="10253709">
                  <a:extLst>
                    <a:ext uri="{9D8B030D-6E8A-4147-A177-3AD203B41FA5}">
                      <a16:colId xmlns:a16="http://schemas.microsoft.com/office/drawing/2014/main" val="1553428842"/>
                    </a:ext>
                  </a:extLst>
                </a:gridCol>
              </a:tblGrid>
              <a:tr h="370840">
                <a:tc gridSpan="2">
                  <a:txBody>
                    <a:bodyPr/>
                    <a:lstStyle/>
                    <a:p>
                      <a:r>
                        <a:rPr lang="en-US" dirty="0"/>
                        <a:t>Comparison of Pre-and-Post Triggering Results </a:t>
                      </a:r>
                    </a:p>
                  </a:txBody>
                  <a:tcPr/>
                </a:tc>
                <a:tc hMerge="1">
                  <a:txBody>
                    <a:bodyPr/>
                    <a:lstStyle/>
                    <a:p>
                      <a:r>
                        <a:rPr lang="en-US" dirty="0"/>
                        <a:t>Post-triggering </a:t>
                      </a:r>
                    </a:p>
                  </a:txBody>
                  <a:tcPr/>
                </a:tc>
                <a:extLst>
                  <a:ext uri="{0D108BD9-81ED-4DB2-BD59-A6C34878D82A}">
                    <a16:rowId xmlns:a16="http://schemas.microsoft.com/office/drawing/2014/main" val="4113986534"/>
                  </a:ext>
                </a:extLst>
              </a:tr>
              <a:tr h="370840">
                <a:tc>
                  <a:txBody>
                    <a:bodyPr/>
                    <a:lstStyle/>
                    <a:p>
                      <a:r>
                        <a:rPr lang="en-US" b="1" dirty="0">
                          <a:solidFill>
                            <a:schemeClr val="tx2"/>
                          </a:solidFill>
                        </a:rPr>
                        <a:t>Pre-triggering </a:t>
                      </a:r>
                    </a:p>
                  </a:txBody>
                  <a:tcPr/>
                </a:tc>
                <a:tc>
                  <a:txBody>
                    <a:bodyPr/>
                    <a:lstStyle/>
                    <a:p>
                      <a:r>
                        <a:rPr lang="en-US" sz="3599" b="1" kern="1200" dirty="0">
                          <a:solidFill>
                            <a:schemeClr val="tx2"/>
                          </a:solidFill>
                          <a:effectLst/>
                          <a:latin typeface="+mn-lt"/>
                          <a:ea typeface="+mn-ea"/>
                          <a:cs typeface="+mn-cs"/>
                        </a:rPr>
                        <a:t>Post-triggering </a:t>
                      </a:r>
                      <a:endParaRPr lang="en-US" b="1" dirty="0">
                        <a:solidFill>
                          <a:schemeClr val="tx2"/>
                        </a:solidFill>
                      </a:endParaRPr>
                    </a:p>
                  </a:txBody>
                  <a:tcPr/>
                </a:tc>
                <a:extLst>
                  <a:ext uri="{0D108BD9-81ED-4DB2-BD59-A6C34878D82A}">
                    <a16:rowId xmlns:a16="http://schemas.microsoft.com/office/drawing/2014/main" val="603477560"/>
                  </a:ext>
                </a:extLst>
              </a:tr>
              <a:tr h="370840">
                <a:tc>
                  <a:txBody>
                    <a:bodyPr/>
                    <a:lstStyle/>
                    <a:p>
                      <a:r>
                        <a:rPr lang="en-US" sz="3599" b="1" kern="1200" dirty="0">
                          <a:solidFill>
                            <a:schemeClr val="tx2"/>
                          </a:solidFill>
                          <a:effectLst/>
                          <a:latin typeface="+mn-lt"/>
                          <a:ea typeface="+mn-ea"/>
                          <a:cs typeface="+mn-cs"/>
                        </a:rPr>
                        <a:t>Ntwinga Village under Misamfu Health Catchment</a:t>
                      </a:r>
                      <a:endParaRPr lang="en-US" b="1" dirty="0">
                        <a:solidFill>
                          <a:schemeClr val="tx2"/>
                        </a:solidFill>
                      </a:endParaRPr>
                    </a:p>
                    <a:p>
                      <a:pPr marL="571500" indent="-571500">
                        <a:buFont typeface="Arial" panose="020B0604020202020204" pitchFamily="34" charset="0"/>
                        <a:buChar char="•"/>
                      </a:pPr>
                      <a:r>
                        <a:rPr lang="en-US" dirty="0">
                          <a:solidFill>
                            <a:schemeClr val="tx2"/>
                          </a:solidFill>
                        </a:rPr>
                        <a:t>Village had only 30 out of 138 households with improved latrines that met open defection-free (ODF) standards</a:t>
                      </a:r>
                    </a:p>
                    <a:p>
                      <a:pPr marL="571500" indent="-571500">
                        <a:buFont typeface="Arial" panose="020B0604020202020204" pitchFamily="34" charset="0"/>
                        <a:buChar char="•"/>
                      </a:pPr>
                      <a:r>
                        <a:rPr lang="en-US" dirty="0">
                          <a:solidFill>
                            <a:schemeClr val="tx2"/>
                          </a:solidFill>
                        </a:rPr>
                        <a:t>23 households had backyard gardens  </a:t>
                      </a:r>
                    </a:p>
                    <a:p>
                      <a:pPr marL="571500" indent="-571500">
                        <a:buFont typeface="Arial" panose="020B0604020202020204" pitchFamily="34" charset="0"/>
                        <a:buChar char="•"/>
                      </a:pPr>
                      <a:r>
                        <a:rPr lang="en-US" dirty="0">
                          <a:solidFill>
                            <a:schemeClr val="tx2"/>
                          </a:solidFill>
                        </a:rPr>
                        <a:t>No savings and loan groups or SMSGs existing in the village</a:t>
                      </a:r>
                    </a:p>
                    <a:p>
                      <a:pPr marL="571500" indent="-571500">
                        <a:buFont typeface="Arial" panose="020B0604020202020204" pitchFamily="34" charset="0"/>
                        <a:buChar char="•"/>
                      </a:pPr>
                      <a:r>
                        <a:rPr lang="en-US" dirty="0">
                          <a:solidFill>
                            <a:schemeClr val="tx2"/>
                          </a:solidFill>
                        </a:rPr>
                        <a:t>26 assessed children aged 0 – 23 months during the triggering meeting – </a:t>
                      </a:r>
                      <a:r>
                        <a:rPr lang="en-US" sz="3599" kern="1200" dirty="0">
                          <a:solidFill>
                            <a:schemeClr val="tx2"/>
                          </a:solidFill>
                          <a:effectLst/>
                          <a:latin typeface="+mn-lt"/>
                          <a:ea typeface="+mn-ea"/>
                          <a:cs typeface="+mn-cs"/>
                        </a:rPr>
                        <a:t>four were stunted (15 percent), two were underweight (8 percent), and two were wasted (8 percent)</a:t>
                      </a:r>
                      <a:endParaRPr lang="en-US" dirty="0">
                        <a:solidFill>
                          <a:schemeClr val="tx2"/>
                        </a:solidFill>
                      </a:endParaRPr>
                    </a:p>
                  </a:txBody>
                  <a:tcPr/>
                </a:tc>
                <a:tc>
                  <a:txBody>
                    <a:bodyPr/>
                    <a:lstStyle/>
                    <a:p>
                      <a:r>
                        <a:rPr lang="en-US" sz="3599" b="1" kern="1200" dirty="0">
                          <a:solidFill>
                            <a:schemeClr val="tx2"/>
                          </a:solidFill>
                          <a:effectLst/>
                          <a:latin typeface="+mn-lt"/>
                          <a:ea typeface="+mn-ea"/>
                          <a:cs typeface="+mn-cs"/>
                        </a:rPr>
                        <a:t>Ntwinga Village under Misamfu Health Catchment</a:t>
                      </a:r>
                      <a:endParaRPr lang="en-US" b="1" dirty="0">
                        <a:solidFill>
                          <a:schemeClr val="tx2"/>
                        </a:solidFill>
                      </a:endParaRPr>
                    </a:p>
                    <a:p>
                      <a:pPr marL="571500" indent="-571500">
                        <a:buFont typeface="Arial" panose="020B0604020202020204" pitchFamily="34" charset="0"/>
                        <a:buChar char="•"/>
                      </a:pPr>
                      <a:r>
                        <a:rPr lang="en-US" dirty="0">
                          <a:solidFill>
                            <a:schemeClr val="tx2"/>
                          </a:solidFill>
                        </a:rPr>
                        <a:t>Number of households with improved latrines that meet ODF standards increased from 30 to 65, improving sanitation by 47 percent</a:t>
                      </a:r>
                    </a:p>
                    <a:p>
                      <a:pPr marL="571500" indent="-571500">
                        <a:buFont typeface="Arial" panose="020B0604020202020204" pitchFamily="34" charset="0"/>
                        <a:buChar char="•"/>
                      </a:pPr>
                      <a:r>
                        <a:rPr lang="en-US" dirty="0">
                          <a:solidFill>
                            <a:schemeClr val="tx2"/>
                          </a:solidFill>
                        </a:rPr>
                        <a:t>Households with backyard gardens increased to 78, representing a 23 percent increase</a:t>
                      </a:r>
                    </a:p>
                    <a:p>
                      <a:pPr marL="571500" indent="-571500">
                        <a:buFont typeface="Arial" panose="020B0604020202020204" pitchFamily="34" charset="0"/>
                        <a:buChar char="•"/>
                      </a:pPr>
                      <a:r>
                        <a:rPr lang="en-US" dirty="0">
                          <a:solidFill>
                            <a:schemeClr val="tx2"/>
                          </a:solidFill>
                        </a:rPr>
                        <a:t>Four SMSGs had been formed, each with an average membership of 13 caregivers and pregnant women, in addition to forming savings and loan groups</a:t>
                      </a:r>
                    </a:p>
                  </a:txBody>
                  <a:tcPr/>
                </a:tc>
                <a:extLst>
                  <a:ext uri="{0D108BD9-81ED-4DB2-BD59-A6C34878D82A}">
                    <a16:rowId xmlns:a16="http://schemas.microsoft.com/office/drawing/2014/main" val="2583417124"/>
                  </a:ext>
                </a:extLst>
              </a:tr>
            </a:tbl>
          </a:graphicData>
        </a:graphic>
      </p:graphicFrame>
    </p:spTree>
    <p:extLst>
      <p:ext uri="{BB962C8B-B14F-4D97-AF65-F5344CB8AC3E}">
        <p14:creationId xmlns:p14="http://schemas.microsoft.com/office/powerpoint/2010/main" val="3316181757"/>
      </p:ext>
    </p:extLst>
  </p:cSld>
  <p:clrMapOvr>
    <a:masterClrMapping/>
  </p:clrMapOvr>
</p:sld>
</file>

<file path=ppt/theme/theme1.xml><?xml version="1.0" encoding="utf-8"?>
<a:theme xmlns:a="http://schemas.openxmlformats.org/drawingml/2006/main" name="Office Theme">
  <a:themeElements>
    <a:clrScheme name="TSQ - Walden Light 1">
      <a:dk1>
        <a:srgbClr val="999999"/>
      </a:dk1>
      <a:lt1>
        <a:srgbClr val="FFFFFF"/>
      </a:lt1>
      <a:dk2>
        <a:srgbClr val="363E48"/>
      </a:dk2>
      <a:lt2>
        <a:srgbClr val="FFFFFF"/>
      </a:lt2>
      <a:accent1>
        <a:srgbClr val="264D89"/>
      </a:accent1>
      <a:accent2>
        <a:srgbClr val="3E67AA"/>
      </a:accent2>
      <a:accent3>
        <a:srgbClr val="5D739A"/>
      </a:accent3>
      <a:accent4>
        <a:srgbClr val="6997AF"/>
      </a:accent4>
      <a:accent5>
        <a:srgbClr val="84ACB6"/>
      </a:accent5>
      <a:accent6>
        <a:srgbClr val="6F8183"/>
      </a:accent6>
      <a:hlink>
        <a:srgbClr val="69A020"/>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USAID SUN TA ">
  <a:themeElements>
    <a:clrScheme name="TSQ - Walden Light 1">
      <a:dk1>
        <a:srgbClr val="999999"/>
      </a:dk1>
      <a:lt1>
        <a:srgbClr val="FFFFFF"/>
      </a:lt1>
      <a:dk2>
        <a:srgbClr val="363E48"/>
      </a:dk2>
      <a:lt2>
        <a:srgbClr val="FFFFFF"/>
      </a:lt2>
      <a:accent1>
        <a:srgbClr val="264D89"/>
      </a:accent1>
      <a:accent2>
        <a:srgbClr val="3E67AA"/>
      </a:accent2>
      <a:accent3>
        <a:srgbClr val="5D739A"/>
      </a:accent3>
      <a:accent4>
        <a:srgbClr val="6997AF"/>
      </a:accent4>
      <a:accent5>
        <a:srgbClr val="84ACB6"/>
      </a:accent5>
      <a:accent6>
        <a:srgbClr val="6F8183"/>
      </a:accent6>
      <a:hlink>
        <a:srgbClr val="69A020"/>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A49EF43A4DC84381A5DF08D4873105" ma:contentTypeVersion="12" ma:contentTypeDescription="Create a new document." ma:contentTypeScope="" ma:versionID="0b9d9d59e8c971f7352a4d34cb617569">
  <xsd:schema xmlns:xsd="http://www.w3.org/2001/XMLSchema" xmlns:xs="http://www.w3.org/2001/XMLSchema" xmlns:p="http://schemas.microsoft.com/office/2006/metadata/properties" xmlns:ns3="23500d77-1abb-4ad8-9977-003e5f05a657" xmlns:ns4="b180f871-27f8-4f45-9e54-7759f64340d4" targetNamespace="http://schemas.microsoft.com/office/2006/metadata/properties" ma:root="true" ma:fieldsID="8b93673a0e8020a96a92b81e7b1cb130" ns3:_="" ns4:_="">
    <xsd:import namespace="23500d77-1abb-4ad8-9977-003e5f05a657"/>
    <xsd:import namespace="b180f871-27f8-4f45-9e54-7759f64340d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500d77-1abb-4ad8-9977-003e5f05a6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80f871-27f8-4f45-9e54-7759f64340d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F7259E-A7FA-4D9B-84C3-514902156683}">
  <ds:schemaRefs>
    <ds:schemaRef ds:uri="http://schemas.microsoft.com/office/2006/metadata/contentType"/>
    <ds:schemaRef ds:uri="http://schemas.microsoft.com/office/2006/metadata/properties/metaAttributes"/>
    <ds:schemaRef ds:uri="http://www.w3.org/2000/xmlns/"/>
    <ds:schemaRef ds:uri="http://www.w3.org/2001/XMLSchema"/>
    <ds:schemaRef ds:uri="23500d77-1abb-4ad8-9977-003e5f05a657"/>
    <ds:schemaRef ds:uri="b180f871-27f8-4f45-9e54-7759f64340d4"/>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60418C-19D1-4722-8762-2C10E6CD7D0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b180f871-27f8-4f45-9e54-7759f64340d4"/>
    <ds:schemaRef ds:uri="http://purl.org/dc/terms/"/>
    <ds:schemaRef ds:uri="http://schemas.openxmlformats.org/package/2006/metadata/core-properties"/>
    <ds:schemaRef ds:uri="23500d77-1abb-4ad8-9977-003e5f05a657"/>
    <ds:schemaRef ds:uri="http://www.w3.org/XML/1998/namespace"/>
    <ds:schemaRef ds:uri="http://purl.org/dc/dcmitype/"/>
  </ds:schemaRefs>
</ds:datastoreItem>
</file>

<file path=customXml/itemProps3.xml><?xml version="1.0" encoding="utf-8"?>
<ds:datastoreItem xmlns:ds="http://schemas.openxmlformats.org/officeDocument/2006/customXml" ds:itemID="{A62313C5-C680-466C-BB40-BA9205E559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87262</TotalTime>
  <Words>895</Words>
  <Application>Microsoft Office PowerPoint</Application>
  <PresentationFormat>Custom</PresentationFormat>
  <Paragraphs>109</Paragraphs>
  <Slides>12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Calibri</vt:lpstr>
      <vt:lpstr>Calibri Light</vt:lpstr>
      <vt:lpstr>Gill Sans Nova</vt:lpstr>
      <vt:lpstr>Montserrat</vt:lpstr>
      <vt:lpstr>Montserrat Light</vt:lpstr>
      <vt:lpstr>Roboto</vt:lpstr>
      <vt:lpstr>Wingdings</vt:lpstr>
      <vt:lpstr>Office Theme</vt:lpstr>
      <vt:lpstr>USAID SUN TA </vt:lpstr>
      <vt:lpstr>PowerPoint Presentation</vt:lpstr>
      <vt:lpstr>PowerPoint Presentation</vt:lpstr>
      <vt:lpstr>BACKGROUND </vt:lpstr>
      <vt:lpstr>INTRODUCTION </vt:lpstr>
      <vt:lpstr>INTRODUCTION  </vt:lpstr>
      <vt:lpstr>IMPORTANCE OF THE TOPIC </vt:lpstr>
      <vt:lpstr>NUTRITION TRIGGERING STAGES</vt:lpstr>
      <vt:lpstr>RESULTS</vt:lpstr>
      <vt:lpstr>RESULTS  </vt:lpstr>
      <vt:lpstr>DISCUSSION AND CONCLUSIONS</vt:lpstr>
      <vt:lpstr>CHALLENGES/LESSONS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Lindsey Haughey</dc:creator>
  <cp:keywords/>
  <dc:description/>
  <cp:lastModifiedBy>John Manda</cp:lastModifiedBy>
  <cp:revision>15172</cp:revision>
  <dcterms:created xsi:type="dcterms:W3CDTF">2014-11-12T21:47:38Z</dcterms:created>
  <dcterms:modified xsi:type="dcterms:W3CDTF">2023-09-12T20:01:53Z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0x010100D9A49EF43A4DC84381A5DF08D4873105</vt:lpwstr>
  </property>
</Properties>
</file>