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6"/>
  </p:notesMasterIdLst>
  <p:sldIdLst>
    <p:sldId id="256" r:id="rId6"/>
    <p:sldId id="513" r:id="rId7"/>
    <p:sldId id="500" r:id="rId8"/>
    <p:sldId id="257" r:id="rId9"/>
    <p:sldId id="509" r:id="rId10"/>
    <p:sldId id="269" r:id="rId11"/>
    <p:sldId id="512" r:id="rId12"/>
    <p:sldId id="510" r:id="rId13"/>
    <p:sldId id="514" r:id="rId14"/>
    <p:sldId id="498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08CA7-A10C-46CE-9B7F-ABC57AC597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E"/>
        </a:p>
      </dgm:t>
    </dgm:pt>
    <dgm:pt modelId="{62DF516D-0A56-43B4-B3E5-904C5FA91E59}">
      <dgm:prSet phldrT="[Text]" custT="1"/>
      <dgm:spPr/>
      <dgm:t>
        <a:bodyPr/>
        <a:lstStyle/>
        <a:p>
          <a:r>
            <a:rPr lang="en-GB" sz="32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SDG2  - ZERO HUNGER</a:t>
          </a:r>
          <a:endParaRPr lang="en-AE" sz="3200" dirty="0"/>
        </a:p>
      </dgm:t>
    </dgm:pt>
    <dgm:pt modelId="{8E84708B-322F-4A2B-A4B9-C0BDB8F3D61B}" type="parTrans" cxnId="{86427450-C3FE-4A84-BE65-6317459BD694}">
      <dgm:prSet/>
      <dgm:spPr/>
      <dgm:t>
        <a:bodyPr/>
        <a:lstStyle/>
        <a:p>
          <a:endParaRPr lang="en-AE"/>
        </a:p>
      </dgm:t>
    </dgm:pt>
    <dgm:pt modelId="{24D28E5D-9580-47CC-88BB-B6EA1885D417}" type="sibTrans" cxnId="{86427450-C3FE-4A84-BE65-6317459BD694}">
      <dgm:prSet/>
      <dgm:spPr/>
      <dgm:t>
        <a:bodyPr/>
        <a:lstStyle/>
        <a:p>
          <a:endParaRPr lang="en-AE"/>
        </a:p>
      </dgm:t>
    </dgm:pt>
    <dgm:pt modelId="{27D6C187-DC59-4926-97A0-D1303CA2E25B}">
      <dgm:prSet custT="1"/>
      <dgm:spPr/>
      <dgm:t>
        <a:bodyPr/>
        <a:lstStyle/>
        <a:p>
          <a:r>
            <a:rPr lang="en-GB" sz="20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SHIFTING TO HEALTHY AND SUSTAINABLE CONSUMPTION PATTERNS</a:t>
          </a:r>
          <a:endParaRPr lang="en-AE" sz="2000" dirty="0"/>
        </a:p>
      </dgm:t>
    </dgm:pt>
    <dgm:pt modelId="{95343631-2D7A-4E70-B61F-7BB998BC9FDC}" type="parTrans" cxnId="{9F718BA1-E671-45D3-A336-D9B5F36B4ED7}">
      <dgm:prSet/>
      <dgm:spPr/>
      <dgm:t>
        <a:bodyPr/>
        <a:lstStyle/>
        <a:p>
          <a:endParaRPr lang="en-AE"/>
        </a:p>
      </dgm:t>
    </dgm:pt>
    <dgm:pt modelId="{1269FD55-6D97-4861-9D20-A539C38B34F5}" type="sibTrans" cxnId="{9F718BA1-E671-45D3-A336-D9B5F36B4ED7}">
      <dgm:prSet/>
      <dgm:spPr/>
      <dgm:t>
        <a:bodyPr/>
        <a:lstStyle/>
        <a:p>
          <a:endParaRPr lang="en-AE"/>
        </a:p>
      </dgm:t>
    </dgm:pt>
    <dgm:pt modelId="{2DC7F674-71CC-4D3B-BC66-31B3E4CA19CC}">
      <dgm:prSet custT="1"/>
      <dgm:spPr/>
      <dgm:t>
        <a:bodyPr/>
        <a:lstStyle/>
        <a:p>
          <a:r>
            <a:rPr lang="en-GB" sz="20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ENSURING ACCESS TO SAFE AND NUTRITIOUS FOODS FOR ALL</a:t>
          </a:r>
          <a:endParaRPr lang="en-AE" sz="2000" dirty="0"/>
        </a:p>
      </dgm:t>
    </dgm:pt>
    <dgm:pt modelId="{495C2E04-E2F2-4D58-87AF-55A0C3ED76C2}" type="parTrans" cxnId="{4322C499-9B00-4189-8B8D-D5DC8038E045}">
      <dgm:prSet/>
      <dgm:spPr/>
      <dgm:t>
        <a:bodyPr/>
        <a:lstStyle/>
        <a:p>
          <a:endParaRPr lang="en-AE"/>
        </a:p>
      </dgm:t>
    </dgm:pt>
    <dgm:pt modelId="{29D45ABD-16B1-471D-A02B-050EC8BDE265}" type="sibTrans" cxnId="{4322C499-9B00-4189-8B8D-D5DC8038E045}">
      <dgm:prSet/>
      <dgm:spPr/>
      <dgm:t>
        <a:bodyPr/>
        <a:lstStyle/>
        <a:p>
          <a:endParaRPr lang="en-AE"/>
        </a:p>
      </dgm:t>
    </dgm:pt>
    <dgm:pt modelId="{A3B90650-9033-4C71-AD87-1D0619D1FA07}">
      <dgm:prSet custT="1"/>
      <dgm:spPr/>
      <dgm:t>
        <a:bodyPr/>
        <a:lstStyle/>
        <a:p>
          <a:r>
            <a:rPr lang="en-GB" sz="20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BOOSTING NATURE-POSITIVE FOOD PRODUCTION</a:t>
          </a:r>
          <a:endParaRPr lang="en-AE" sz="2000" dirty="0"/>
        </a:p>
      </dgm:t>
    </dgm:pt>
    <dgm:pt modelId="{FA86F752-B45C-4F32-B12B-E392389821BB}" type="parTrans" cxnId="{B0007369-4ACA-4658-A460-381CA2EA3BE9}">
      <dgm:prSet/>
      <dgm:spPr/>
      <dgm:t>
        <a:bodyPr/>
        <a:lstStyle/>
        <a:p>
          <a:endParaRPr lang="en-AE"/>
        </a:p>
      </dgm:t>
    </dgm:pt>
    <dgm:pt modelId="{BECD54E2-28CB-4E8B-B222-726E8775A038}" type="sibTrans" cxnId="{B0007369-4ACA-4658-A460-381CA2EA3BE9}">
      <dgm:prSet/>
      <dgm:spPr/>
      <dgm:t>
        <a:bodyPr/>
        <a:lstStyle/>
        <a:p>
          <a:endParaRPr lang="en-AE"/>
        </a:p>
      </dgm:t>
    </dgm:pt>
    <dgm:pt modelId="{DCFB1070-0B2D-4C34-B61A-A4F36606CABE}">
      <dgm:prSet custT="1"/>
      <dgm:spPr/>
      <dgm:t>
        <a:bodyPr/>
        <a:lstStyle/>
        <a:p>
          <a:r>
            <a:rPr lang="en-GB" sz="20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ADVANCING EQUITABLE LIVELIHOODS OF PEOPLE INVOLVED IN THE FOOD SYSTEM</a:t>
          </a:r>
          <a:endParaRPr lang="en-AE" sz="2000" dirty="0"/>
        </a:p>
      </dgm:t>
    </dgm:pt>
    <dgm:pt modelId="{3BF509BB-219E-439C-8D2A-C8BE77881CC3}" type="parTrans" cxnId="{86D27787-0C8E-4643-B17A-5752897CE654}">
      <dgm:prSet/>
      <dgm:spPr/>
      <dgm:t>
        <a:bodyPr/>
        <a:lstStyle/>
        <a:p>
          <a:endParaRPr lang="en-AE"/>
        </a:p>
      </dgm:t>
    </dgm:pt>
    <dgm:pt modelId="{14537891-2840-4B6C-AC1B-D6BCD6682B88}" type="sibTrans" cxnId="{86D27787-0C8E-4643-B17A-5752897CE654}">
      <dgm:prSet/>
      <dgm:spPr/>
      <dgm:t>
        <a:bodyPr/>
        <a:lstStyle/>
        <a:p>
          <a:endParaRPr lang="en-AE"/>
        </a:p>
      </dgm:t>
    </dgm:pt>
    <dgm:pt modelId="{5B704188-47A8-40AA-B8B9-F4561CB13888}">
      <dgm:prSet custT="1"/>
      <dgm:spPr/>
      <dgm:t>
        <a:bodyPr/>
        <a:lstStyle/>
        <a:p>
          <a:r>
            <a:rPr lang="en-GB" sz="20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BUILDING RESILIENCE TO VULNERABILITIES, SHOCKS AND STRESSES</a:t>
          </a:r>
          <a:endParaRPr lang="en-AE" sz="2000" dirty="0"/>
        </a:p>
      </dgm:t>
    </dgm:pt>
    <dgm:pt modelId="{389A3951-DD5E-43FB-BC86-D4F2B4397F5D}" type="parTrans" cxnId="{E3BFEC87-8ECF-4112-A2E3-9D81B690E9DD}">
      <dgm:prSet/>
      <dgm:spPr/>
      <dgm:t>
        <a:bodyPr/>
        <a:lstStyle/>
        <a:p>
          <a:endParaRPr lang="en-AE"/>
        </a:p>
      </dgm:t>
    </dgm:pt>
    <dgm:pt modelId="{00C417C6-EE7F-4281-A331-CCBE182EDC67}" type="sibTrans" cxnId="{E3BFEC87-8ECF-4112-A2E3-9D81B690E9DD}">
      <dgm:prSet/>
      <dgm:spPr/>
      <dgm:t>
        <a:bodyPr/>
        <a:lstStyle/>
        <a:p>
          <a:endParaRPr lang="en-AE"/>
        </a:p>
      </dgm:t>
    </dgm:pt>
    <dgm:pt modelId="{30C09EBF-1CF9-42FB-B0A7-07B419AD24D3}" type="pres">
      <dgm:prSet presAssocID="{95608CA7-A10C-46CE-9B7F-ABC57AC597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441581-5058-4DA7-8F08-FE11A616396F}" type="pres">
      <dgm:prSet presAssocID="{62DF516D-0A56-43B4-B3E5-904C5FA91E59}" presName="hierRoot1" presStyleCnt="0">
        <dgm:presLayoutVars>
          <dgm:hierBranch val="init"/>
        </dgm:presLayoutVars>
      </dgm:prSet>
      <dgm:spPr/>
    </dgm:pt>
    <dgm:pt modelId="{03366D9B-D099-4922-9158-9E4FA709D49A}" type="pres">
      <dgm:prSet presAssocID="{62DF516D-0A56-43B4-B3E5-904C5FA91E59}" presName="rootComposite1" presStyleCnt="0"/>
      <dgm:spPr/>
    </dgm:pt>
    <dgm:pt modelId="{CE3EC459-9B9F-4C2E-A54E-CCDCC30055CB}" type="pres">
      <dgm:prSet presAssocID="{62DF516D-0A56-43B4-B3E5-904C5FA91E59}" presName="rootText1" presStyleLbl="node0" presStyleIdx="0" presStyleCnt="1" custScaleX="123031" custScaleY="108908">
        <dgm:presLayoutVars>
          <dgm:chPref val="3"/>
        </dgm:presLayoutVars>
      </dgm:prSet>
      <dgm:spPr/>
    </dgm:pt>
    <dgm:pt modelId="{8B6CA131-DDD6-43B7-ACD6-C64FCCDCF0FD}" type="pres">
      <dgm:prSet presAssocID="{62DF516D-0A56-43B4-B3E5-904C5FA91E59}" presName="rootConnector1" presStyleLbl="node1" presStyleIdx="0" presStyleCnt="0"/>
      <dgm:spPr/>
    </dgm:pt>
    <dgm:pt modelId="{DA9D4B7B-E59A-4794-84BB-967CD1700CC2}" type="pres">
      <dgm:prSet presAssocID="{62DF516D-0A56-43B4-B3E5-904C5FA91E59}" presName="hierChild2" presStyleCnt="0"/>
      <dgm:spPr/>
    </dgm:pt>
    <dgm:pt modelId="{71606195-A44B-4AB6-B1A1-D93039A579E4}" type="pres">
      <dgm:prSet presAssocID="{495C2E04-E2F2-4D58-87AF-55A0C3ED76C2}" presName="Name37" presStyleLbl="parChTrans1D2" presStyleIdx="0" presStyleCnt="5"/>
      <dgm:spPr/>
    </dgm:pt>
    <dgm:pt modelId="{7F154B6A-7B3E-4878-9460-55C5EA778E91}" type="pres">
      <dgm:prSet presAssocID="{2DC7F674-71CC-4D3B-BC66-31B3E4CA19CC}" presName="hierRoot2" presStyleCnt="0">
        <dgm:presLayoutVars>
          <dgm:hierBranch val="init"/>
        </dgm:presLayoutVars>
      </dgm:prSet>
      <dgm:spPr/>
    </dgm:pt>
    <dgm:pt modelId="{5EBCF94A-E100-4AB0-8A54-04EC0140EC4F}" type="pres">
      <dgm:prSet presAssocID="{2DC7F674-71CC-4D3B-BC66-31B3E4CA19CC}" presName="rootComposite" presStyleCnt="0"/>
      <dgm:spPr/>
    </dgm:pt>
    <dgm:pt modelId="{21CA26E2-30EB-4E68-8DDF-622406A9A502}" type="pres">
      <dgm:prSet presAssocID="{2DC7F674-71CC-4D3B-BC66-31B3E4CA19CC}" presName="rootText" presStyleLbl="node2" presStyleIdx="0" presStyleCnt="5" custScaleY="156462">
        <dgm:presLayoutVars>
          <dgm:chPref val="3"/>
        </dgm:presLayoutVars>
      </dgm:prSet>
      <dgm:spPr/>
    </dgm:pt>
    <dgm:pt modelId="{AE125213-F199-4137-B05E-D264911CD19B}" type="pres">
      <dgm:prSet presAssocID="{2DC7F674-71CC-4D3B-BC66-31B3E4CA19CC}" presName="rootConnector" presStyleLbl="node2" presStyleIdx="0" presStyleCnt="5"/>
      <dgm:spPr/>
    </dgm:pt>
    <dgm:pt modelId="{7D63E278-1884-45D1-A68A-E938A5DE1C7E}" type="pres">
      <dgm:prSet presAssocID="{2DC7F674-71CC-4D3B-BC66-31B3E4CA19CC}" presName="hierChild4" presStyleCnt="0"/>
      <dgm:spPr/>
    </dgm:pt>
    <dgm:pt modelId="{D010EF3E-229B-4C87-8D0C-2A626D2FDF57}" type="pres">
      <dgm:prSet presAssocID="{2DC7F674-71CC-4D3B-BC66-31B3E4CA19CC}" presName="hierChild5" presStyleCnt="0"/>
      <dgm:spPr/>
    </dgm:pt>
    <dgm:pt modelId="{D26246EC-806C-4E49-957C-6216715CC006}" type="pres">
      <dgm:prSet presAssocID="{95343631-2D7A-4E70-B61F-7BB998BC9FDC}" presName="Name37" presStyleLbl="parChTrans1D2" presStyleIdx="1" presStyleCnt="5"/>
      <dgm:spPr/>
    </dgm:pt>
    <dgm:pt modelId="{07F07737-004F-4CB3-A194-CA2C2DBD20D2}" type="pres">
      <dgm:prSet presAssocID="{27D6C187-DC59-4926-97A0-D1303CA2E25B}" presName="hierRoot2" presStyleCnt="0">
        <dgm:presLayoutVars>
          <dgm:hierBranch val="init"/>
        </dgm:presLayoutVars>
      </dgm:prSet>
      <dgm:spPr/>
    </dgm:pt>
    <dgm:pt modelId="{72D9C918-A7BF-4209-A6E7-909BF8FA0144}" type="pres">
      <dgm:prSet presAssocID="{27D6C187-DC59-4926-97A0-D1303CA2E25B}" presName="rootComposite" presStyleCnt="0"/>
      <dgm:spPr/>
    </dgm:pt>
    <dgm:pt modelId="{85DD57A0-8612-4D20-8DB9-FE03C442880A}" type="pres">
      <dgm:prSet presAssocID="{27D6C187-DC59-4926-97A0-D1303CA2E25B}" presName="rootText" presStyleLbl="node2" presStyleIdx="1" presStyleCnt="5" custScaleY="155674">
        <dgm:presLayoutVars>
          <dgm:chPref val="3"/>
        </dgm:presLayoutVars>
      </dgm:prSet>
      <dgm:spPr/>
    </dgm:pt>
    <dgm:pt modelId="{53E8A7B2-DD02-4926-8C6D-FFB002FC7585}" type="pres">
      <dgm:prSet presAssocID="{27D6C187-DC59-4926-97A0-D1303CA2E25B}" presName="rootConnector" presStyleLbl="node2" presStyleIdx="1" presStyleCnt="5"/>
      <dgm:spPr/>
    </dgm:pt>
    <dgm:pt modelId="{AB2C6F39-F655-493D-B5B2-DDA4C8D68A63}" type="pres">
      <dgm:prSet presAssocID="{27D6C187-DC59-4926-97A0-D1303CA2E25B}" presName="hierChild4" presStyleCnt="0"/>
      <dgm:spPr/>
    </dgm:pt>
    <dgm:pt modelId="{6FBD6EC1-65DC-4A5F-8CD2-D6B8C70E6012}" type="pres">
      <dgm:prSet presAssocID="{27D6C187-DC59-4926-97A0-D1303CA2E25B}" presName="hierChild5" presStyleCnt="0"/>
      <dgm:spPr/>
    </dgm:pt>
    <dgm:pt modelId="{11F12E1F-EC2D-4CB4-9B3D-E81DA7DB34E5}" type="pres">
      <dgm:prSet presAssocID="{FA86F752-B45C-4F32-B12B-E392389821BB}" presName="Name37" presStyleLbl="parChTrans1D2" presStyleIdx="2" presStyleCnt="5"/>
      <dgm:spPr/>
    </dgm:pt>
    <dgm:pt modelId="{6D1B9E40-4B72-4603-8474-7DDA3770AC5B}" type="pres">
      <dgm:prSet presAssocID="{A3B90650-9033-4C71-AD87-1D0619D1FA07}" presName="hierRoot2" presStyleCnt="0">
        <dgm:presLayoutVars>
          <dgm:hierBranch val="init"/>
        </dgm:presLayoutVars>
      </dgm:prSet>
      <dgm:spPr/>
    </dgm:pt>
    <dgm:pt modelId="{F494E4CA-CDE6-45BA-8D9D-FC7381CA77B5}" type="pres">
      <dgm:prSet presAssocID="{A3B90650-9033-4C71-AD87-1D0619D1FA07}" presName="rootComposite" presStyleCnt="0"/>
      <dgm:spPr/>
    </dgm:pt>
    <dgm:pt modelId="{AD6DF3E0-C90C-464E-9F68-528B33303834}" type="pres">
      <dgm:prSet presAssocID="{A3B90650-9033-4C71-AD87-1D0619D1FA07}" presName="rootText" presStyleLbl="node2" presStyleIdx="2" presStyleCnt="5" custScaleY="149856">
        <dgm:presLayoutVars>
          <dgm:chPref val="3"/>
        </dgm:presLayoutVars>
      </dgm:prSet>
      <dgm:spPr/>
    </dgm:pt>
    <dgm:pt modelId="{42AF5658-4FA6-408E-B7F6-8588AE2E4F01}" type="pres">
      <dgm:prSet presAssocID="{A3B90650-9033-4C71-AD87-1D0619D1FA07}" presName="rootConnector" presStyleLbl="node2" presStyleIdx="2" presStyleCnt="5"/>
      <dgm:spPr/>
    </dgm:pt>
    <dgm:pt modelId="{B0A5FBDA-5166-4369-86A5-BEA3F7059681}" type="pres">
      <dgm:prSet presAssocID="{A3B90650-9033-4C71-AD87-1D0619D1FA07}" presName="hierChild4" presStyleCnt="0"/>
      <dgm:spPr/>
    </dgm:pt>
    <dgm:pt modelId="{F6023C22-2FF2-4E6B-91D1-09AD2C58D96D}" type="pres">
      <dgm:prSet presAssocID="{A3B90650-9033-4C71-AD87-1D0619D1FA07}" presName="hierChild5" presStyleCnt="0"/>
      <dgm:spPr/>
    </dgm:pt>
    <dgm:pt modelId="{E4613232-00E3-49CE-BF32-74394E494C92}" type="pres">
      <dgm:prSet presAssocID="{3BF509BB-219E-439C-8D2A-C8BE77881CC3}" presName="Name37" presStyleLbl="parChTrans1D2" presStyleIdx="3" presStyleCnt="5"/>
      <dgm:spPr/>
    </dgm:pt>
    <dgm:pt modelId="{ECA15C12-9776-48FE-A821-D1E5695480B8}" type="pres">
      <dgm:prSet presAssocID="{DCFB1070-0B2D-4C34-B61A-A4F36606CABE}" presName="hierRoot2" presStyleCnt="0">
        <dgm:presLayoutVars>
          <dgm:hierBranch val="init"/>
        </dgm:presLayoutVars>
      </dgm:prSet>
      <dgm:spPr/>
    </dgm:pt>
    <dgm:pt modelId="{43D747A2-3F20-470E-BE19-8B49C5397B42}" type="pres">
      <dgm:prSet presAssocID="{DCFB1070-0B2D-4C34-B61A-A4F36606CABE}" presName="rootComposite" presStyleCnt="0"/>
      <dgm:spPr/>
    </dgm:pt>
    <dgm:pt modelId="{1A5E1D2A-7C14-4D4A-8A13-16F9A82FE16D}" type="pres">
      <dgm:prSet presAssocID="{DCFB1070-0B2D-4C34-B61A-A4F36606CABE}" presName="rootText" presStyleLbl="node2" presStyleIdx="3" presStyleCnt="5" custScaleY="147606">
        <dgm:presLayoutVars>
          <dgm:chPref val="3"/>
        </dgm:presLayoutVars>
      </dgm:prSet>
      <dgm:spPr/>
    </dgm:pt>
    <dgm:pt modelId="{3BA39BF0-27F9-4572-B2DF-D82A3E080A91}" type="pres">
      <dgm:prSet presAssocID="{DCFB1070-0B2D-4C34-B61A-A4F36606CABE}" presName="rootConnector" presStyleLbl="node2" presStyleIdx="3" presStyleCnt="5"/>
      <dgm:spPr/>
    </dgm:pt>
    <dgm:pt modelId="{06C59AAF-57BB-4188-810C-FF1517894DA8}" type="pres">
      <dgm:prSet presAssocID="{DCFB1070-0B2D-4C34-B61A-A4F36606CABE}" presName="hierChild4" presStyleCnt="0"/>
      <dgm:spPr/>
    </dgm:pt>
    <dgm:pt modelId="{ED24A0C9-8C5B-4859-B8DB-38FB9CA5C641}" type="pres">
      <dgm:prSet presAssocID="{DCFB1070-0B2D-4C34-B61A-A4F36606CABE}" presName="hierChild5" presStyleCnt="0"/>
      <dgm:spPr/>
    </dgm:pt>
    <dgm:pt modelId="{6FF0FA6A-1075-422D-AC0F-884E5152672F}" type="pres">
      <dgm:prSet presAssocID="{389A3951-DD5E-43FB-BC86-D4F2B4397F5D}" presName="Name37" presStyleLbl="parChTrans1D2" presStyleIdx="4" presStyleCnt="5"/>
      <dgm:spPr/>
    </dgm:pt>
    <dgm:pt modelId="{BF95C8E0-FC79-4F89-BA40-178188826D2F}" type="pres">
      <dgm:prSet presAssocID="{5B704188-47A8-40AA-B8B9-F4561CB13888}" presName="hierRoot2" presStyleCnt="0">
        <dgm:presLayoutVars>
          <dgm:hierBranch val="init"/>
        </dgm:presLayoutVars>
      </dgm:prSet>
      <dgm:spPr/>
    </dgm:pt>
    <dgm:pt modelId="{51CA90A2-424F-47EF-BFF4-7248A9C5AF19}" type="pres">
      <dgm:prSet presAssocID="{5B704188-47A8-40AA-B8B9-F4561CB13888}" presName="rootComposite" presStyleCnt="0"/>
      <dgm:spPr/>
    </dgm:pt>
    <dgm:pt modelId="{0A6C9DB4-7A1A-4DCC-BAF5-3769CCEB0EFE}" type="pres">
      <dgm:prSet presAssocID="{5B704188-47A8-40AA-B8B9-F4561CB13888}" presName="rootText" presStyleLbl="node2" presStyleIdx="4" presStyleCnt="5" custScaleX="107526" custScaleY="144039" custLinFactNeighborX="-4850">
        <dgm:presLayoutVars>
          <dgm:chPref val="3"/>
        </dgm:presLayoutVars>
      </dgm:prSet>
      <dgm:spPr/>
    </dgm:pt>
    <dgm:pt modelId="{D3DCF248-BCB7-4461-92F7-4E6CC28E7D84}" type="pres">
      <dgm:prSet presAssocID="{5B704188-47A8-40AA-B8B9-F4561CB13888}" presName="rootConnector" presStyleLbl="node2" presStyleIdx="4" presStyleCnt="5"/>
      <dgm:spPr/>
    </dgm:pt>
    <dgm:pt modelId="{94FEC218-0DBA-49B9-82D4-2E28979046D1}" type="pres">
      <dgm:prSet presAssocID="{5B704188-47A8-40AA-B8B9-F4561CB13888}" presName="hierChild4" presStyleCnt="0"/>
      <dgm:spPr/>
    </dgm:pt>
    <dgm:pt modelId="{0F86A8F8-A343-4641-ADF3-2F71FD8A73C9}" type="pres">
      <dgm:prSet presAssocID="{5B704188-47A8-40AA-B8B9-F4561CB13888}" presName="hierChild5" presStyleCnt="0"/>
      <dgm:spPr/>
    </dgm:pt>
    <dgm:pt modelId="{34495556-B30B-4C2B-A4BA-B5BCAFBC8788}" type="pres">
      <dgm:prSet presAssocID="{62DF516D-0A56-43B4-B3E5-904C5FA91E59}" presName="hierChild3" presStyleCnt="0"/>
      <dgm:spPr/>
    </dgm:pt>
  </dgm:ptLst>
  <dgm:cxnLst>
    <dgm:cxn modelId="{13863226-B4E6-49E9-9DE8-1C07FD79E1D8}" type="presOf" srcId="{3BF509BB-219E-439C-8D2A-C8BE77881CC3}" destId="{E4613232-00E3-49CE-BF32-74394E494C92}" srcOrd="0" destOrd="0" presId="urn:microsoft.com/office/officeart/2005/8/layout/orgChart1"/>
    <dgm:cxn modelId="{DE07F126-5142-4CFC-B09D-7EF321EEE154}" type="presOf" srcId="{DCFB1070-0B2D-4C34-B61A-A4F36606CABE}" destId="{1A5E1D2A-7C14-4D4A-8A13-16F9A82FE16D}" srcOrd="0" destOrd="0" presId="urn:microsoft.com/office/officeart/2005/8/layout/orgChart1"/>
    <dgm:cxn modelId="{5FDA4A2D-3620-4C3C-AB2B-58BFA89E1AAB}" type="presOf" srcId="{27D6C187-DC59-4926-97A0-D1303CA2E25B}" destId="{85DD57A0-8612-4D20-8DB9-FE03C442880A}" srcOrd="0" destOrd="0" presId="urn:microsoft.com/office/officeart/2005/8/layout/orgChart1"/>
    <dgm:cxn modelId="{25460341-48AB-46E0-8CB4-1E9D0C8A0770}" type="presOf" srcId="{27D6C187-DC59-4926-97A0-D1303CA2E25B}" destId="{53E8A7B2-DD02-4926-8C6D-FFB002FC7585}" srcOrd="1" destOrd="0" presId="urn:microsoft.com/office/officeart/2005/8/layout/orgChart1"/>
    <dgm:cxn modelId="{F4047161-020E-4637-8068-F98D1453EE27}" type="presOf" srcId="{2DC7F674-71CC-4D3B-BC66-31B3E4CA19CC}" destId="{AE125213-F199-4137-B05E-D264911CD19B}" srcOrd="1" destOrd="0" presId="urn:microsoft.com/office/officeart/2005/8/layout/orgChart1"/>
    <dgm:cxn modelId="{B0007369-4ACA-4658-A460-381CA2EA3BE9}" srcId="{62DF516D-0A56-43B4-B3E5-904C5FA91E59}" destId="{A3B90650-9033-4C71-AD87-1D0619D1FA07}" srcOrd="2" destOrd="0" parTransId="{FA86F752-B45C-4F32-B12B-E392389821BB}" sibTransId="{BECD54E2-28CB-4E8B-B222-726E8775A038}"/>
    <dgm:cxn modelId="{A845E06D-2224-4ED0-AD5B-F17BD5F9AE18}" type="presOf" srcId="{DCFB1070-0B2D-4C34-B61A-A4F36606CABE}" destId="{3BA39BF0-27F9-4572-B2DF-D82A3E080A91}" srcOrd="1" destOrd="0" presId="urn:microsoft.com/office/officeart/2005/8/layout/orgChart1"/>
    <dgm:cxn modelId="{86427450-C3FE-4A84-BE65-6317459BD694}" srcId="{95608CA7-A10C-46CE-9B7F-ABC57AC59747}" destId="{62DF516D-0A56-43B4-B3E5-904C5FA91E59}" srcOrd="0" destOrd="0" parTransId="{8E84708B-322F-4A2B-A4B9-C0BDB8F3D61B}" sibTransId="{24D28E5D-9580-47CC-88BB-B6EA1885D417}"/>
    <dgm:cxn modelId="{651E7752-06D8-4B5D-8416-8DE6F7797A99}" type="presOf" srcId="{2DC7F674-71CC-4D3B-BC66-31B3E4CA19CC}" destId="{21CA26E2-30EB-4E68-8DDF-622406A9A502}" srcOrd="0" destOrd="0" presId="urn:microsoft.com/office/officeart/2005/8/layout/orgChart1"/>
    <dgm:cxn modelId="{86D27787-0C8E-4643-B17A-5752897CE654}" srcId="{62DF516D-0A56-43B4-B3E5-904C5FA91E59}" destId="{DCFB1070-0B2D-4C34-B61A-A4F36606CABE}" srcOrd="3" destOrd="0" parTransId="{3BF509BB-219E-439C-8D2A-C8BE77881CC3}" sibTransId="{14537891-2840-4B6C-AC1B-D6BCD6682B88}"/>
    <dgm:cxn modelId="{E3BFEC87-8ECF-4112-A2E3-9D81B690E9DD}" srcId="{62DF516D-0A56-43B4-B3E5-904C5FA91E59}" destId="{5B704188-47A8-40AA-B8B9-F4561CB13888}" srcOrd="4" destOrd="0" parTransId="{389A3951-DD5E-43FB-BC86-D4F2B4397F5D}" sibTransId="{00C417C6-EE7F-4281-A331-CCBE182EDC67}"/>
    <dgm:cxn modelId="{6449498B-D4E6-49E9-AD87-AFA22E4C7694}" type="presOf" srcId="{FA86F752-B45C-4F32-B12B-E392389821BB}" destId="{11F12E1F-EC2D-4CB4-9B3D-E81DA7DB34E5}" srcOrd="0" destOrd="0" presId="urn:microsoft.com/office/officeart/2005/8/layout/orgChart1"/>
    <dgm:cxn modelId="{92287796-F58A-4751-AC8C-750744480C94}" type="presOf" srcId="{A3B90650-9033-4C71-AD87-1D0619D1FA07}" destId="{42AF5658-4FA6-408E-B7F6-8588AE2E4F01}" srcOrd="1" destOrd="0" presId="urn:microsoft.com/office/officeart/2005/8/layout/orgChart1"/>
    <dgm:cxn modelId="{4322C499-9B00-4189-8B8D-D5DC8038E045}" srcId="{62DF516D-0A56-43B4-B3E5-904C5FA91E59}" destId="{2DC7F674-71CC-4D3B-BC66-31B3E4CA19CC}" srcOrd="0" destOrd="0" parTransId="{495C2E04-E2F2-4D58-87AF-55A0C3ED76C2}" sibTransId="{29D45ABD-16B1-471D-A02B-050EC8BDE265}"/>
    <dgm:cxn modelId="{373245A1-7A44-4AFF-B49D-EE1090C67B05}" type="presOf" srcId="{62DF516D-0A56-43B4-B3E5-904C5FA91E59}" destId="{8B6CA131-DDD6-43B7-ACD6-C64FCCDCF0FD}" srcOrd="1" destOrd="0" presId="urn:microsoft.com/office/officeart/2005/8/layout/orgChart1"/>
    <dgm:cxn modelId="{9F718BA1-E671-45D3-A336-D9B5F36B4ED7}" srcId="{62DF516D-0A56-43B4-B3E5-904C5FA91E59}" destId="{27D6C187-DC59-4926-97A0-D1303CA2E25B}" srcOrd="1" destOrd="0" parTransId="{95343631-2D7A-4E70-B61F-7BB998BC9FDC}" sibTransId="{1269FD55-6D97-4861-9D20-A539C38B34F5}"/>
    <dgm:cxn modelId="{4356A3BB-063B-4BB6-ABA4-35228FAEB6CB}" type="presOf" srcId="{5B704188-47A8-40AA-B8B9-F4561CB13888}" destId="{D3DCF248-BCB7-4461-92F7-4E6CC28E7D84}" srcOrd="1" destOrd="0" presId="urn:microsoft.com/office/officeart/2005/8/layout/orgChart1"/>
    <dgm:cxn modelId="{E7A4C0C4-A190-42C7-883B-D3B0B1BD2307}" type="presOf" srcId="{5B704188-47A8-40AA-B8B9-F4561CB13888}" destId="{0A6C9DB4-7A1A-4DCC-BAF5-3769CCEB0EFE}" srcOrd="0" destOrd="0" presId="urn:microsoft.com/office/officeart/2005/8/layout/orgChart1"/>
    <dgm:cxn modelId="{5A2493C5-105C-46C8-BD49-CA81CB4BA162}" type="presOf" srcId="{389A3951-DD5E-43FB-BC86-D4F2B4397F5D}" destId="{6FF0FA6A-1075-422D-AC0F-884E5152672F}" srcOrd="0" destOrd="0" presId="urn:microsoft.com/office/officeart/2005/8/layout/orgChart1"/>
    <dgm:cxn modelId="{5BA32FCB-4BE1-4A65-A25A-11A68A3C3698}" type="presOf" srcId="{A3B90650-9033-4C71-AD87-1D0619D1FA07}" destId="{AD6DF3E0-C90C-464E-9F68-528B33303834}" srcOrd="0" destOrd="0" presId="urn:microsoft.com/office/officeart/2005/8/layout/orgChart1"/>
    <dgm:cxn modelId="{4CACE0D5-F913-4885-84EC-2F56C22A97A7}" type="presOf" srcId="{495C2E04-E2F2-4D58-87AF-55A0C3ED76C2}" destId="{71606195-A44B-4AB6-B1A1-D93039A579E4}" srcOrd="0" destOrd="0" presId="urn:microsoft.com/office/officeart/2005/8/layout/orgChart1"/>
    <dgm:cxn modelId="{7DD8EDDA-5EC9-41D1-BFE0-280AAF5980E1}" type="presOf" srcId="{95343631-2D7A-4E70-B61F-7BB998BC9FDC}" destId="{D26246EC-806C-4E49-957C-6216715CC006}" srcOrd="0" destOrd="0" presId="urn:microsoft.com/office/officeart/2005/8/layout/orgChart1"/>
    <dgm:cxn modelId="{7F62AADF-4B57-4492-89AF-719A67B87562}" type="presOf" srcId="{62DF516D-0A56-43B4-B3E5-904C5FA91E59}" destId="{CE3EC459-9B9F-4C2E-A54E-CCDCC30055CB}" srcOrd="0" destOrd="0" presId="urn:microsoft.com/office/officeart/2005/8/layout/orgChart1"/>
    <dgm:cxn modelId="{A13CA1F0-904D-4594-AED5-49A4A8D5D5D1}" type="presOf" srcId="{95608CA7-A10C-46CE-9B7F-ABC57AC59747}" destId="{30C09EBF-1CF9-42FB-B0A7-07B419AD24D3}" srcOrd="0" destOrd="0" presId="urn:microsoft.com/office/officeart/2005/8/layout/orgChart1"/>
    <dgm:cxn modelId="{F187DC4D-8DDF-4D66-AE65-E700F42E457D}" type="presParOf" srcId="{30C09EBF-1CF9-42FB-B0A7-07B419AD24D3}" destId="{39441581-5058-4DA7-8F08-FE11A616396F}" srcOrd="0" destOrd="0" presId="urn:microsoft.com/office/officeart/2005/8/layout/orgChart1"/>
    <dgm:cxn modelId="{02E787A5-7ED2-4ED6-A97A-CA3CE58343A9}" type="presParOf" srcId="{39441581-5058-4DA7-8F08-FE11A616396F}" destId="{03366D9B-D099-4922-9158-9E4FA709D49A}" srcOrd="0" destOrd="0" presId="urn:microsoft.com/office/officeart/2005/8/layout/orgChart1"/>
    <dgm:cxn modelId="{F71F67B1-AD65-487D-88F2-EF43AF45250C}" type="presParOf" srcId="{03366D9B-D099-4922-9158-9E4FA709D49A}" destId="{CE3EC459-9B9F-4C2E-A54E-CCDCC30055CB}" srcOrd="0" destOrd="0" presId="urn:microsoft.com/office/officeart/2005/8/layout/orgChart1"/>
    <dgm:cxn modelId="{626567EA-6C65-4C28-9FA7-0160AF36EDFB}" type="presParOf" srcId="{03366D9B-D099-4922-9158-9E4FA709D49A}" destId="{8B6CA131-DDD6-43B7-ACD6-C64FCCDCF0FD}" srcOrd="1" destOrd="0" presId="urn:microsoft.com/office/officeart/2005/8/layout/orgChart1"/>
    <dgm:cxn modelId="{01E85E91-7422-4624-A68F-75331949D731}" type="presParOf" srcId="{39441581-5058-4DA7-8F08-FE11A616396F}" destId="{DA9D4B7B-E59A-4794-84BB-967CD1700CC2}" srcOrd="1" destOrd="0" presId="urn:microsoft.com/office/officeart/2005/8/layout/orgChart1"/>
    <dgm:cxn modelId="{CCD3FD7F-07F1-4C17-BC77-5DEAD984BE23}" type="presParOf" srcId="{DA9D4B7B-E59A-4794-84BB-967CD1700CC2}" destId="{71606195-A44B-4AB6-B1A1-D93039A579E4}" srcOrd="0" destOrd="0" presId="urn:microsoft.com/office/officeart/2005/8/layout/orgChart1"/>
    <dgm:cxn modelId="{9D19F910-E3EB-401D-8E56-B7E33CF62E73}" type="presParOf" srcId="{DA9D4B7B-E59A-4794-84BB-967CD1700CC2}" destId="{7F154B6A-7B3E-4878-9460-55C5EA778E91}" srcOrd="1" destOrd="0" presId="urn:microsoft.com/office/officeart/2005/8/layout/orgChart1"/>
    <dgm:cxn modelId="{6231D0AE-A928-42A6-914E-79230777335E}" type="presParOf" srcId="{7F154B6A-7B3E-4878-9460-55C5EA778E91}" destId="{5EBCF94A-E100-4AB0-8A54-04EC0140EC4F}" srcOrd="0" destOrd="0" presId="urn:microsoft.com/office/officeart/2005/8/layout/orgChart1"/>
    <dgm:cxn modelId="{BA014AED-6EB8-44CB-AC15-AE9D5C5E7495}" type="presParOf" srcId="{5EBCF94A-E100-4AB0-8A54-04EC0140EC4F}" destId="{21CA26E2-30EB-4E68-8DDF-622406A9A502}" srcOrd="0" destOrd="0" presId="urn:microsoft.com/office/officeart/2005/8/layout/orgChart1"/>
    <dgm:cxn modelId="{7E17350F-D28C-4132-A8FA-7B0B99F2D4EC}" type="presParOf" srcId="{5EBCF94A-E100-4AB0-8A54-04EC0140EC4F}" destId="{AE125213-F199-4137-B05E-D264911CD19B}" srcOrd="1" destOrd="0" presId="urn:microsoft.com/office/officeart/2005/8/layout/orgChart1"/>
    <dgm:cxn modelId="{41EC90A5-AD2A-4569-A1B6-9D09472FFF3B}" type="presParOf" srcId="{7F154B6A-7B3E-4878-9460-55C5EA778E91}" destId="{7D63E278-1884-45D1-A68A-E938A5DE1C7E}" srcOrd="1" destOrd="0" presId="urn:microsoft.com/office/officeart/2005/8/layout/orgChart1"/>
    <dgm:cxn modelId="{9E289DC6-734D-4960-8EF8-33E3DDD431AF}" type="presParOf" srcId="{7F154B6A-7B3E-4878-9460-55C5EA778E91}" destId="{D010EF3E-229B-4C87-8D0C-2A626D2FDF57}" srcOrd="2" destOrd="0" presId="urn:microsoft.com/office/officeart/2005/8/layout/orgChart1"/>
    <dgm:cxn modelId="{F5A5905E-8A01-4B2E-8828-8A17E65EC503}" type="presParOf" srcId="{DA9D4B7B-E59A-4794-84BB-967CD1700CC2}" destId="{D26246EC-806C-4E49-957C-6216715CC006}" srcOrd="2" destOrd="0" presId="urn:microsoft.com/office/officeart/2005/8/layout/orgChart1"/>
    <dgm:cxn modelId="{DBE391FB-0C03-4FC6-B21F-D38C93EAF4B9}" type="presParOf" srcId="{DA9D4B7B-E59A-4794-84BB-967CD1700CC2}" destId="{07F07737-004F-4CB3-A194-CA2C2DBD20D2}" srcOrd="3" destOrd="0" presId="urn:microsoft.com/office/officeart/2005/8/layout/orgChart1"/>
    <dgm:cxn modelId="{F19A69BB-31BE-444B-84E1-3F217557A38E}" type="presParOf" srcId="{07F07737-004F-4CB3-A194-CA2C2DBD20D2}" destId="{72D9C918-A7BF-4209-A6E7-909BF8FA0144}" srcOrd="0" destOrd="0" presId="urn:microsoft.com/office/officeart/2005/8/layout/orgChart1"/>
    <dgm:cxn modelId="{7B736EF1-402C-40A4-8814-2680F0025704}" type="presParOf" srcId="{72D9C918-A7BF-4209-A6E7-909BF8FA0144}" destId="{85DD57A0-8612-4D20-8DB9-FE03C442880A}" srcOrd="0" destOrd="0" presId="urn:microsoft.com/office/officeart/2005/8/layout/orgChart1"/>
    <dgm:cxn modelId="{E3535805-75F6-4E2A-858D-BE4C6C81DE59}" type="presParOf" srcId="{72D9C918-A7BF-4209-A6E7-909BF8FA0144}" destId="{53E8A7B2-DD02-4926-8C6D-FFB002FC7585}" srcOrd="1" destOrd="0" presId="urn:microsoft.com/office/officeart/2005/8/layout/orgChart1"/>
    <dgm:cxn modelId="{B679A06A-9688-40CF-99DC-D2D54C7F23BE}" type="presParOf" srcId="{07F07737-004F-4CB3-A194-CA2C2DBD20D2}" destId="{AB2C6F39-F655-493D-B5B2-DDA4C8D68A63}" srcOrd="1" destOrd="0" presId="urn:microsoft.com/office/officeart/2005/8/layout/orgChart1"/>
    <dgm:cxn modelId="{8B1CB61D-73AB-4526-90CE-E0017A863BED}" type="presParOf" srcId="{07F07737-004F-4CB3-A194-CA2C2DBD20D2}" destId="{6FBD6EC1-65DC-4A5F-8CD2-D6B8C70E6012}" srcOrd="2" destOrd="0" presId="urn:microsoft.com/office/officeart/2005/8/layout/orgChart1"/>
    <dgm:cxn modelId="{A48EE7F1-16F4-4987-9405-99E38DF88D65}" type="presParOf" srcId="{DA9D4B7B-E59A-4794-84BB-967CD1700CC2}" destId="{11F12E1F-EC2D-4CB4-9B3D-E81DA7DB34E5}" srcOrd="4" destOrd="0" presId="urn:microsoft.com/office/officeart/2005/8/layout/orgChart1"/>
    <dgm:cxn modelId="{2A817021-5485-4A17-8778-7C4F3F593E89}" type="presParOf" srcId="{DA9D4B7B-E59A-4794-84BB-967CD1700CC2}" destId="{6D1B9E40-4B72-4603-8474-7DDA3770AC5B}" srcOrd="5" destOrd="0" presId="urn:microsoft.com/office/officeart/2005/8/layout/orgChart1"/>
    <dgm:cxn modelId="{4442EA58-BC60-4C71-BFA5-9944E9EEF275}" type="presParOf" srcId="{6D1B9E40-4B72-4603-8474-7DDA3770AC5B}" destId="{F494E4CA-CDE6-45BA-8D9D-FC7381CA77B5}" srcOrd="0" destOrd="0" presId="urn:microsoft.com/office/officeart/2005/8/layout/orgChart1"/>
    <dgm:cxn modelId="{A92A343A-EE22-4699-B152-7DCE27773DD9}" type="presParOf" srcId="{F494E4CA-CDE6-45BA-8D9D-FC7381CA77B5}" destId="{AD6DF3E0-C90C-464E-9F68-528B33303834}" srcOrd="0" destOrd="0" presId="urn:microsoft.com/office/officeart/2005/8/layout/orgChart1"/>
    <dgm:cxn modelId="{959DF638-0A5A-453F-848E-14BCF5654AF8}" type="presParOf" srcId="{F494E4CA-CDE6-45BA-8D9D-FC7381CA77B5}" destId="{42AF5658-4FA6-408E-B7F6-8588AE2E4F01}" srcOrd="1" destOrd="0" presId="urn:microsoft.com/office/officeart/2005/8/layout/orgChart1"/>
    <dgm:cxn modelId="{BCEDBD8A-554A-4180-8E01-D0E166C66348}" type="presParOf" srcId="{6D1B9E40-4B72-4603-8474-7DDA3770AC5B}" destId="{B0A5FBDA-5166-4369-86A5-BEA3F7059681}" srcOrd="1" destOrd="0" presId="urn:microsoft.com/office/officeart/2005/8/layout/orgChart1"/>
    <dgm:cxn modelId="{27357A42-095E-4B53-9C00-D3555400BE9F}" type="presParOf" srcId="{6D1B9E40-4B72-4603-8474-7DDA3770AC5B}" destId="{F6023C22-2FF2-4E6B-91D1-09AD2C58D96D}" srcOrd="2" destOrd="0" presId="urn:microsoft.com/office/officeart/2005/8/layout/orgChart1"/>
    <dgm:cxn modelId="{D248EBD1-4351-40A9-9E0E-B6770C5A6F23}" type="presParOf" srcId="{DA9D4B7B-E59A-4794-84BB-967CD1700CC2}" destId="{E4613232-00E3-49CE-BF32-74394E494C92}" srcOrd="6" destOrd="0" presId="urn:microsoft.com/office/officeart/2005/8/layout/orgChart1"/>
    <dgm:cxn modelId="{C6E79703-8368-494C-9285-D72DF34EB543}" type="presParOf" srcId="{DA9D4B7B-E59A-4794-84BB-967CD1700CC2}" destId="{ECA15C12-9776-48FE-A821-D1E5695480B8}" srcOrd="7" destOrd="0" presId="urn:microsoft.com/office/officeart/2005/8/layout/orgChart1"/>
    <dgm:cxn modelId="{4EADDE47-3D5B-4C89-A829-9F61A9D39580}" type="presParOf" srcId="{ECA15C12-9776-48FE-A821-D1E5695480B8}" destId="{43D747A2-3F20-470E-BE19-8B49C5397B42}" srcOrd="0" destOrd="0" presId="urn:microsoft.com/office/officeart/2005/8/layout/orgChart1"/>
    <dgm:cxn modelId="{392A99CB-0CC6-4063-AFCF-E1591E18D3CB}" type="presParOf" srcId="{43D747A2-3F20-470E-BE19-8B49C5397B42}" destId="{1A5E1D2A-7C14-4D4A-8A13-16F9A82FE16D}" srcOrd="0" destOrd="0" presId="urn:microsoft.com/office/officeart/2005/8/layout/orgChart1"/>
    <dgm:cxn modelId="{BABD7E45-7C53-4EFC-B2A2-A9C437BCFA39}" type="presParOf" srcId="{43D747A2-3F20-470E-BE19-8B49C5397B42}" destId="{3BA39BF0-27F9-4572-B2DF-D82A3E080A91}" srcOrd="1" destOrd="0" presId="urn:microsoft.com/office/officeart/2005/8/layout/orgChart1"/>
    <dgm:cxn modelId="{4648A79D-2A27-4794-94CD-C309CC4F33AB}" type="presParOf" srcId="{ECA15C12-9776-48FE-A821-D1E5695480B8}" destId="{06C59AAF-57BB-4188-810C-FF1517894DA8}" srcOrd="1" destOrd="0" presId="urn:microsoft.com/office/officeart/2005/8/layout/orgChart1"/>
    <dgm:cxn modelId="{1854F64A-F3EA-48A9-B58B-AFA9E9EDE131}" type="presParOf" srcId="{ECA15C12-9776-48FE-A821-D1E5695480B8}" destId="{ED24A0C9-8C5B-4859-B8DB-38FB9CA5C641}" srcOrd="2" destOrd="0" presId="urn:microsoft.com/office/officeart/2005/8/layout/orgChart1"/>
    <dgm:cxn modelId="{0AC423F8-8E34-42CB-BFA9-31C86F91B792}" type="presParOf" srcId="{DA9D4B7B-E59A-4794-84BB-967CD1700CC2}" destId="{6FF0FA6A-1075-422D-AC0F-884E5152672F}" srcOrd="8" destOrd="0" presId="urn:microsoft.com/office/officeart/2005/8/layout/orgChart1"/>
    <dgm:cxn modelId="{6EF09B68-191C-4372-AF3B-BF40EBA7FB11}" type="presParOf" srcId="{DA9D4B7B-E59A-4794-84BB-967CD1700CC2}" destId="{BF95C8E0-FC79-4F89-BA40-178188826D2F}" srcOrd="9" destOrd="0" presId="urn:microsoft.com/office/officeart/2005/8/layout/orgChart1"/>
    <dgm:cxn modelId="{D463527D-EAA5-4E39-8C2C-736AD2E4CBE2}" type="presParOf" srcId="{BF95C8E0-FC79-4F89-BA40-178188826D2F}" destId="{51CA90A2-424F-47EF-BFF4-7248A9C5AF19}" srcOrd="0" destOrd="0" presId="urn:microsoft.com/office/officeart/2005/8/layout/orgChart1"/>
    <dgm:cxn modelId="{83825048-642C-46E4-8759-D55B1CA26BB3}" type="presParOf" srcId="{51CA90A2-424F-47EF-BFF4-7248A9C5AF19}" destId="{0A6C9DB4-7A1A-4DCC-BAF5-3769CCEB0EFE}" srcOrd="0" destOrd="0" presId="urn:microsoft.com/office/officeart/2005/8/layout/orgChart1"/>
    <dgm:cxn modelId="{FB997E8A-98AA-4ED0-AE75-E4DCB1E16E83}" type="presParOf" srcId="{51CA90A2-424F-47EF-BFF4-7248A9C5AF19}" destId="{D3DCF248-BCB7-4461-92F7-4E6CC28E7D84}" srcOrd="1" destOrd="0" presId="urn:microsoft.com/office/officeart/2005/8/layout/orgChart1"/>
    <dgm:cxn modelId="{3259ACB6-0EAB-4739-9DE2-DEA335E4CDBA}" type="presParOf" srcId="{BF95C8E0-FC79-4F89-BA40-178188826D2F}" destId="{94FEC218-0DBA-49B9-82D4-2E28979046D1}" srcOrd="1" destOrd="0" presId="urn:microsoft.com/office/officeart/2005/8/layout/orgChart1"/>
    <dgm:cxn modelId="{67B33081-F4FC-4B4E-BCC4-95EC9E5E3DC4}" type="presParOf" srcId="{BF95C8E0-FC79-4F89-BA40-178188826D2F}" destId="{0F86A8F8-A343-4641-ADF3-2F71FD8A73C9}" srcOrd="2" destOrd="0" presId="urn:microsoft.com/office/officeart/2005/8/layout/orgChart1"/>
    <dgm:cxn modelId="{3A4C9F1C-9310-4EDD-8ACE-BF2CE1E9716C}" type="presParOf" srcId="{39441581-5058-4DA7-8F08-FE11A616396F}" destId="{34495556-B30B-4C2B-A4BA-B5BCAFBC8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0FA6A-1075-422D-AC0F-884E5152672F}">
      <dsp:nvSpPr>
        <dsp:cNvPr id="0" name=""/>
        <dsp:cNvSpPr/>
      </dsp:nvSpPr>
      <dsp:spPr>
        <a:xfrm>
          <a:off x="5644474" y="2219684"/>
          <a:ext cx="4518058" cy="40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40"/>
              </a:lnTo>
              <a:lnTo>
                <a:pt x="4518058" y="200040"/>
              </a:lnTo>
              <a:lnTo>
                <a:pt x="4518058" y="400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13232-00E3-49CE-BF32-74394E494C92}">
      <dsp:nvSpPr>
        <dsp:cNvPr id="0" name=""/>
        <dsp:cNvSpPr/>
      </dsp:nvSpPr>
      <dsp:spPr>
        <a:xfrm>
          <a:off x="5644474" y="2219684"/>
          <a:ext cx="2233538" cy="40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40"/>
              </a:lnTo>
              <a:lnTo>
                <a:pt x="2233538" y="200040"/>
              </a:lnTo>
              <a:lnTo>
                <a:pt x="2233538" y="400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2E1F-EC2D-4CB4-9B3D-E81DA7DB34E5}">
      <dsp:nvSpPr>
        <dsp:cNvPr id="0" name=""/>
        <dsp:cNvSpPr/>
      </dsp:nvSpPr>
      <dsp:spPr>
        <a:xfrm>
          <a:off x="5527063" y="2219684"/>
          <a:ext cx="91440" cy="400081"/>
        </a:xfrm>
        <a:custGeom>
          <a:avLst/>
          <a:gdLst/>
          <a:ahLst/>
          <a:cxnLst/>
          <a:rect l="0" t="0" r="0" b="0"/>
          <a:pathLst>
            <a:path>
              <a:moveTo>
                <a:pt x="117410" y="0"/>
              </a:moveTo>
              <a:lnTo>
                <a:pt x="117410" y="200040"/>
              </a:lnTo>
              <a:lnTo>
                <a:pt x="45720" y="200040"/>
              </a:lnTo>
              <a:lnTo>
                <a:pt x="45720" y="400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246EC-806C-4E49-957C-6216715CC006}">
      <dsp:nvSpPr>
        <dsp:cNvPr id="0" name=""/>
        <dsp:cNvSpPr/>
      </dsp:nvSpPr>
      <dsp:spPr>
        <a:xfrm>
          <a:off x="3267554" y="2219684"/>
          <a:ext cx="2376919" cy="400081"/>
        </a:xfrm>
        <a:custGeom>
          <a:avLst/>
          <a:gdLst/>
          <a:ahLst/>
          <a:cxnLst/>
          <a:rect l="0" t="0" r="0" b="0"/>
          <a:pathLst>
            <a:path>
              <a:moveTo>
                <a:pt x="2376919" y="0"/>
              </a:moveTo>
              <a:lnTo>
                <a:pt x="2376919" y="200040"/>
              </a:lnTo>
              <a:lnTo>
                <a:pt x="0" y="200040"/>
              </a:lnTo>
              <a:lnTo>
                <a:pt x="0" y="400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06195-A44B-4AB6-B1A1-D93039A579E4}">
      <dsp:nvSpPr>
        <dsp:cNvPr id="0" name=""/>
        <dsp:cNvSpPr/>
      </dsp:nvSpPr>
      <dsp:spPr>
        <a:xfrm>
          <a:off x="962325" y="2219684"/>
          <a:ext cx="4682148" cy="400081"/>
        </a:xfrm>
        <a:custGeom>
          <a:avLst/>
          <a:gdLst/>
          <a:ahLst/>
          <a:cxnLst/>
          <a:rect l="0" t="0" r="0" b="0"/>
          <a:pathLst>
            <a:path>
              <a:moveTo>
                <a:pt x="4682148" y="0"/>
              </a:moveTo>
              <a:lnTo>
                <a:pt x="4682148" y="200040"/>
              </a:lnTo>
              <a:lnTo>
                <a:pt x="0" y="200040"/>
              </a:lnTo>
              <a:lnTo>
                <a:pt x="0" y="400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EC459-9B9F-4C2E-A54E-CCDCC30055CB}">
      <dsp:nvSpPr>
        <dsp:cNvPr id="0" name=""/>
        <dsp:cNvSpPr/>
      </dsp:nvSpPr>
      <dsp:spPr>
        <a:xfrm>
          <a:off x="4472513" y="1182255"/>
          <a:ext cx="2343922" cy="103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SDG2  - ZERO HUNGER</a:t>
          </a:r>
          <a:endParaRPr lang="en-AE" sz="3200" kern="1200" dirty="0"/>
        </a:p>
      </dsp:txBody>
      <dsp:txXfrm>
        <a:off x="4472513" y="1182255"/>
        <a:ext cx="2343922" cy="1037429"/>
      </dsp:txXfrm>
    </dsp:sp>
    <dsp:sp modelId="{21CA26E2-30EB-4E68-8DDF-622406A9A502}">
      <dsp:nvSpPr>
        <dsp:cNvPr id="0" name=""/>
        <dsp:cNvSpPr/>
      </dsp:nvSpPr>
      <dsp:spPr>
        <a:xfrm>
          <a:off x="9751" y="2619765"/>
          <a:ext cx="1905147" cy="1490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ENSURING ACCESS TO SAFE AND NUTRITIOUS FOODS FOR ALL</a:t>
          </a:r>
          <a:endParaRPr lang="en-AE" sz="2000" kern="1200" dirty="0"/>
        </a:p>
      </dsp:txBody>
      <dsp:txXfrm>
        <a:off x="9751" y="2619765"/>
        <a:ext cx="1905147" cy="1490416"/>
      </dsp:txXfrm>
    </dsp:sp>
    <dsp:sp modelId="{85DD57A0-8612-4D20-8DB9-FE03C442880A}">
      <dsp:nvSpPr>
        <dsp:cNvPr id="0" name=""/>
        <dsp:cNvSpPr/>
      </dsp:nvSpPr>
      <dsp:spPr>
        <a:xfrm>
          <a:off x="2314980" y="2619765"/>
          <a:ext cx="1905147" cy="148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SHIFTING TO HEALTHY AND SUSTAINABLE CONSUMPTION PATTERNS</a:t>
          </a:r>
          <a:endParaRPr lang="en-AE" sz="2000" kern="1200" dirty="0"/>
        </a:p>
      </dsp:txBody>
      <dsp:txXfrm>
        <a:off x="2314980" y="2619765"/>
        <a:ext cx="1905147" cy="1482910"/>
      </dsp:txXfrm>
    </dsp:sp>
    <dsp:sp modelId="{AD6DF3E0-C90C-464E-9F68-528B33303834}">
      <dsp:nvSpPr>
        <dsp:cNvPr id="0" name=""/>
        <dsp:cNvSpPr/>
      </dsp:nvSpPr>
      <dsp:spPr>
        <a:xfrm>
          <a:off x="4620209" y="2619765"/>
          <a:ext cx="1905147" cy="1427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BOOSTING NATURE-POSITIVE FOOD PRODUCTION</a:t>
          </a:r>
          <a:endParaRPr lang="en-AE" sz="2000" kern="1200" dirty="0"/>
        </a:p>
      </dsp:txBody>
      <dsp:txXfrm>
        <a:off x="4620209" y="2619765"/>
        <a:ext cx="1905147" cy="1427489"/>
      </dsp:txXfrm>
    </dsp:sp>
    <dsp:sp modelId="{1A5E1D2A-7C14-4D4A-8A13-16F9A82FE16D}">
      <dsp:nvSpPr>
        <dsp:cNvPr id="0" name=""/>
        <dsp:cNvSpPr/>
      </dsp:nvSpPr>
      <dsp:spPr>
        <a:xfrm>
          <a:off x="6925438" y="2619765"/>
          <a:ext cx="1905147" cy="1406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ADVANCING EQUITABLE LIVELIHOODS OF PEOPLE INVOLVED IN THE FOOD SYSTEM</a:t>
          </a:r>
          <a:endParaRPr lang="en-AE" sz="2000" kern="1200" dirty="0"/>
        </a:p>
      </dsp:txBody>
      <dsp:txXfrm>
        <a:off x="6925438" y="2619765"/>
        <a:ext cx="1905147" cy="1406056"/>
      </dsp:txXfrm>
    </dsp:sp>
    <dsp:sp modelId="{0A6C9DB4-7A1A-4DCC-BAF5-3769CCEB0EFE}">
      <dsp:nvSpPr>
        <dsp:cNvPr id="0" name=""/>
        <dsp:cNvSpPr/>
      </dsp:nvSpPr>
      <dsp:spPr>
        <a:xfrm>
          <a:off x="9138268" y="2619765"/>
          <a:ext cx="2048529" cy="137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BUILDING RESILIENCE TO VULNERABILITIES, SHOCKS AND STRESSES</a:t>
          </a:r>
          <a:endParaRPr lang="en-AE" sz="2000" kern="1200" dirty="0"/>
        </a:p>
      </dsp:txBody>
      <dsp:txXfrm>
        <a:off x="9138268" y="2619765"/>
        <a:ext cx="2048529" cy="137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E351-1CFD-44DC-9B15-0F27DA59A93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EE11D-9DF2-4B8D-A77F-3E5AB0123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3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EE11D-9DF2-4B8D-A77F-3E5AB01233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9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F788-C91B-457C-9DA2-E630B30AC4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3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F788-C91B-457C-9DA2-E630B30AC4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5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Slide Reference from this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88FF4-2438-43B0-A81E-5A948FD2D9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5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91447" y="2085406"/>
            <a:ext cx="700910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4007" y="3609406"/>
            <a:ext cx="922398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0" y="0"/>
            <a:ext cx="609663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6096012" y="0"/>
                </a:moveTo>
                <a:lnTo>
                  <a:pt x="0" y="0"/>
                </a:lnTo>
                <a:lnTo>
                  <a:pt x="0" y="6858000"/>
                </a:lnTo>
                <a:lnTo>
                  <a:pt x="6096012" y="6858000"/>
                </a:lnTo>
                <a:lnTo>
                  <a:pt x="6096012" y="0"/>
                </a:lnTo>
                <a:close/>
              </a:path>
            </a:pathLst>
          </a:custGeom>
          <a:solidFill>
            <a:srgbClr val="15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71920" y="2854960"/>
            <a:ext cx="5374639" cy="304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0244" y="1992727"/>
            <a:ext cx="5201285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33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48950" y="1009650"/>
            <a:ext cx="6871946" cy="5463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30400" y="0"/>
            <a:ext cx="83311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13FE-5574-CB42-BC89-1FF0F2FA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B3093-1751-CB4B-962B-E03664E58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D831-F52A-4444-AB5D-2B8B1A85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B07A-89E4-A645-A46C-0DF8734F82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7CE79-EA5B-D046-B8C8-984902CC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DD3CB-AAC3-704C-97A9-B48B0836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215A-58F7-9340-A78C-5DD65B3A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6147" y="240233"/>
            <a:ext cx="1049970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576" y="1495272"/>
            <a:ext cx="11438846" cy="477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26" y="1882074"/>
            <a:ext cx="548393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220" marR="5080" indent="-73152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10" dirty="0">
                <a:solidFill>
                  <a:srgbClr val="143354"/>
                </a:solidFill>
                <a:latin typeface="Bahnschrift SemiBold SemiConden" panose="020B0502040204020203" pitchFamily="34" charset="0"/>
                <a:cs typeface="Calibri"/>
              </a:rPr>
              <a:t>Presentation on the UN Food Systems Pathways</a:t>
            </a:r>
          </a:p>
          <a:p>
            <a:pPr marL="744220" marR="5080" indent="-73152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10" dirty="0">
                <a:solidFill>
                  <a:srgbClr val="143354"/>
                </a:solidFill>
                <a:latin typeface="Bahnschrift SemiBold SemiConden" panose="020B0502040204020203" pitchFamily="34" charset="0"/>
                <a:cs typeface="Calibri"/>
              </a:rPr>
              <a:t> and </a:t>
            </a:r>
          </a:p>
          <a:p>
            <a:pPr marL="744220" marR="5080" indent="-73152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10" dirty="0">
                <a:solidFill>
                  <a:srgbClr val="143354"/>
                </a:solidFill>
                <a:latin typeface="Bahnschrift SemiBold SemiConden" panose="020B0502040204020203" pitchFamily="34" charset="0"/>
                <a:cs typeface="Calibri"/>
              </a:rPr>
              <a:t>Feed Zambia – Zero Hunger </a:t>
            </a:r>
            <a:r>
              <a:rPr lang="en-US" sz="3600" b="1" spc="10" dirty="0" err="1">
                <a:solidFill>
                  <a:srgbClr val="143354"/>
                </a:solidFill>
                <a:latin typeface="Bahnschrift SemiBold SemiConden" panose="020B0502040204020203" pitchFamily="34" charset="0"/>
                <a:cs typeface="Calibri"/>
              </a:rPr>
              <a:t>Programme</a:t>
            </a:r>
            <a:r>
              <a:rPr lang="en-US" sz="3600" b="1" spc="10" dirty="0">
                <a:solidFill>
                  <a:srgbClr val="143354"/>
                </a:solidFill>
                <a:latin typeface="Bahnschrift SemiBold SemiConden" panose="020B0502040204020203" pitchFamily="34" charset="0"/>
                <a:cs typeface="Calibri"/>
              </a:rPr>
              <a:t> </a:t>
            </a:r>
            <a:endParaRPr sz="3600" b="1" dirty="0">
              <a:latin typeface="Bahnschrift SemiBold SemiConden" panose="020B0502040204020203" pitchFamily="34" charset="0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0AC7E-6C9C-47C2-964E-675539551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91" y="527811"/>
            <a:ext cx="685800" cy="79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5530F7-DB85-4391-B10A-B301EBB69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0"/>
            <a:ext cx="6188832" cy="5098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C27725-EB7A-4322-8CE5-5A148FAA6C10}"/>
              </a:ext>
            </a:extLst>
          </p:cNvPr>
          <p:cNvSpPr/>
          <p:nvPr/>
        </p:nvSpPr>
        <p:spPr>
          <a:xfrm>
            <a:off x="0" y="-1"/>
            <a:ext cx="1219122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A3E0F-1E7D-40CF-86A7-71DF87BB5AE0}"/>
              </a:ext>
            </a:extLst>
          </p:cNvPr>
          <p:cNvSpPr/>
          <p:nvPr/>
        </p:nvSpPr>
        <p:spPr>
          <a:xfrm>
            <a:off x="375804" y="2598002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Bahnschrift Condensed" panose="020B0502040204020203" pitchFamily="34" charset="0"/>
              </a:rPr>
              <a:t>Thank You.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5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7EC6-D60E-4CA1-ABB4-58DE56F66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1447" y="2085406"/>
            <a:ext cx="7009104" cy="615553"/>
          </a:xfrm>
        </p:spPr>
        <p:txBody>
          <a:bodyPr/>
          <a:lstStyle/>
          <a:p>
            <a:pPr algn="ctr"/>
            <a:r>
              <a:rPr lang="en-US" b="1" dirty="0">
                <a:latin typeface="Bahnschrift Light" panose="020B0502040204020203" pitchFamily="34" charset="0"/>
              </a:rPr>
              <a:t>Part I – UN Food Systems</a:t>
            </a:r>
            <a:endParaRPr lang="en-AE" b="1" dirty="0">
              <a:latin typeface="Bahnschrift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9778F-EF3D-4D3A-95C9-1509A6787FA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9879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BBD9-D6A3-41B8-A1F5-28BE420C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7" y="0"/>
            <a:ext cx="10499704" cy="635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The Need for Food System </a:t>
            </a:r>
            <a:r>
              <a:rPr lang="en-U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Transformation</a:t>
            </a:r>
            <a:endParaRPr lang="en-AE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CA707-1BF9-4C5F-95C9-83F328716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76" y="1005943"/>
            <a:ext cx="11438846" cy="5611824"/>
          </a:xfrm>
        </p:spPr>
        <p:txBody>
          <a:bodyPr/>
          <a:lstStyle/>
          <a:p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C2B45-0ED5-412B-8342-0B0D9F7CD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475013"/>
            <a:ext cx="11508509" cy="65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9327E9-43A5-405D-86DE-5262188D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327" y="0"/>
            <a:ext cx="8244821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145896" y="1366181"/>
            <a:ext cx="5470709" cy="46294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7505" marR="5080" indent="-345440">
              <a:spcBef>
                <a:spcPts val="100"/>
              </a:spcBef>
              <a:buClr>
                <a:srgbClr val="CFB631"/>
              </a:buClr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Planet</a:t>
            </a:r>
            <a:r>
              <a:rPr lang="en-US" sz="2800" b="1" dirty="0">
                <a:latin typeface="Bahnschrift Light SemiCondensed" panose="020B0502040204020203" pitchFamily="34" charset="0"/>
              </a:rPr>
              <a:t> must be protected to support more and equitable food system over generations</a:t>
            </a:r>
            <a:r>
              <a:rPr sz="2800" b="1" spc="-20" dirty="0">
                <a:latin typeface="Bahnschrift Light SemiCondensed" panose="020B0502040204020203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FB631"/>
              </a:buClr>
              <a:buFont typeface="Arial"/>
              <a:buChar char="•"/>
            </a:pPr>
            <a:endParaRPr b="1" dirty="0">
              <a:latin typeface="Bahnschrift Light SemiCondensed" panose="020B0502040204020203" pitchFamily="34" charset="0"/>
            </a:endParaRPr>
          </a:p>
          <a:p>
            <a:pPr marL="358140" marR="225425" indent="-345440">
              <a:buClr>
                <a:srgbClr val="CFB631"/>
              </a:buClr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lang="en-US" sz="2800" b="1" u="sng" spc="-1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People</a:t>
            </a:r>
            <a:r>
              <a:rPr lang="en-US" sz="2800" b="1" spc="-10" dirty="0">
                <a:latin typeface="Bahnschrift Light SemiCondensed" panose="020B0502040204020203" pitchFamily="34" charset="0"/>
              </a:rPr>
              <a:t> must benefit and be responsible for outcomes</a:t>
            </a:r>
            <a:r>
              <a:rPr sz="2800" b="1" dirty="0">
                <a:latin typeface="Bahnschrift Light SemiCondensed" panose="020B0502040204020203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FB631"/>
              </a:buClr>
              <a:buFont typeface="Arial"/>
              <a:buChar char="•"/>
            </a:pPr>
            <a:endParaRPr b="1" dirty="0">
              <a:latin typeface="Bahnschrift Light SemiCondensed" panose="020B0502040204020203" pitchFamily="34" charset="0"/>
            </a:endParaRPr>
          </a:p>
          <a:p>
            <a:pPr marL="357505" marR="378460" indent="-345440">
              <a:buClr>
                <a:srgbClr val="CFB631"/>
              </a:buClr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Prosperity</a:t>
            </a:r>
            <a:r>
              <a:rPr lang="en-US" sz="2800" b="1" dirty="0">
                <a:latin typeface="Bahnschrift Light SemiCondensed" panose="020B0502040204020203" pitchFamily="34" charset="0"/>
              </a:rPr>
              <a:t> of All Actors in the food value chain must be guaranteed with people and planet in mind</a:t>
            </a:r>
            <a:r>
              <a:rPr lang="en-US" sz="2800" b="1" spc="-10" dirty="0">
                <a:latin typeface="Bahnschrift Light SemiCondensed" panose="020B0502040204020203" pitchFamily="34" charset="0"/>
              </a:rPr>
              <a:t>.</a:t>
            </a:r>
            <a:endParaRPr lang="en-US" sz="28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261" y="278967"/>
            <a:ext cx="7143739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b="1" dirty="0">
                <a:solidFill>
                  <a:srgbClr val="143354"/>
                </a:solidFill>
                <a:latin typeface="Bahnschrift SemiBold SemiConden" panose="020B0502040204020203" pitchFamily="34" charset="0"/>
              </a:rPr>
              <a:t>Interaction of the UN Food System</a:t>
            </a:r>
            <a:endParaRPr lang="en-GB" b="1" spc="-10" dirty="0">
              <a:solidFill>
                <a:srgbClr val="143354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808D8-D4D0-44EA-807D-ED9CEC637695}"/>
              </a:ext>
            </a:extLst>
          </p:cNvPr>
          <p:cNvSpPr txBox="1"/>
          <p:nvPr/>
        </p:nvSpPr>
        <p:spPr>
          <a:xfrm>
            <a:off x="5804452" y="6109252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 Light Condensed" panose="020B0502040204020203" pitchFamily="34" charset="0"/>
              </a:rPr>
              <a:t>Source: Nourishes</a:t>
            </a:r>
            <a:endParaRPr lang="en-AE" sz="1600" dirty="0">
              <a:latin typeface="Bahnschrift Light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BBD9-D6A3-41B8-A1F5-28BE420C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The Interaction </a:t>
            </a:r>
            <a:r>
              <a:rPr lang="en-US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that transforms the Food System</a:t>
            </a:r>
            <a:endParaRPr lang="en-AE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054" name="Picture 6" descr="B10 - 2 Food systems and value chains: definitions and characteristics |  Сборник информационных ресурсов по климатически оптимизированному сельскому  хозяйству: онлайновая версия | Продовольственная и сельскохозяйственная  организация Объединенных Наций">
            <a:extLst>
              <a:ext uri="{FF2B5EF4-FFF2-40B4-BE49-F238E27FC236}">
                <a16:creationId xmlns:a16="http://schemas.microsoft.com/office/drawing/2014/main" id="{FADE23DE-B44E-4345-8CEA-9F348ABF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65" y="875233"/>
            <a:ext cx="6026560" cy="56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9BE70-BD02-4B50-89A2-2C50E17C7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0"/>
            <a:ext cx="11674762" cy="69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8112" y="1721980"/>
            <a:ext cx="337312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spc="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The </a:t>
            </a:r>
            <a:r>
              <a:rPr sz="2400" spc="-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transition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steps </a:t>
            </a:r>
            <a:r>
              <a:rPr sz="2400" spc="-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as</a:t>
            </a:r>
            <a:r>
              <a:rPr sz="2400" spc="-15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2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four  </a:t>
            </a:r>
            <a:r>
              <a:rPr sz="2400" spc="1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distinct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policy</a:t>
            </a:r>
            <a:r>
              <a:rPr sz="2400" spc="-28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objectives:</a:t>
            </a:r>
            <a:endParaRPr sz="2400" dirty="0">
              <a:latin typeface="Bahnschrift Light Condensed" panose="020B0502040204020203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0721" y="2779001"/>
            <a:ext cx="3860511" cy="31200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8140" marR="5080" indent="-345440">
              <a:lnSpc>
                <a:spcPts val="2560"/>
              </a:lnSpc>
              <a:spcBef>
                <a:spcPts val="450"/>
              </a:spcBef>
              <a:buClr>
                <a:srgbClr val="CFB631"/>
              </a:buClr>
              <a:buAutoNum type="arabicPeriod"/>
              <a:tabLst>
                <a:tab pos="358140" algn="l"/>
              </a:tabLst>
            </a:pP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sufficient </a:t>
            </a:r>
            <a:r>
              <a:rPr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nutrient-rich </a:t>
            </a:r>
            <a:r>
              <a:rPr sz="2400" i="1" spc="-3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and  </a:t>
            </a:r>
            <a:r>
              <a:rPr sz="240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staple </a:t>
            </a:r>
            <a:r>
              <a:rPr sz="2400" spc="-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foods </a:t>
            </a:r>
            <a:r>
              <a:rPr sz="2400" spc="-2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are </a:t>
            </a:r>
            <a:r>
              <a:rPr sz="2400" spc="-5" dirty="0">
                <a:solidFill>
                  <a:srgbClr val="FF0000"/>
                </a:solidFill>
                <a:latin typeface="Bahnschrift Light Condensed" panose="020B0502040204020203" pitchFamily="34" charset="0"/>
                <a:cs typeface="Calibri"/>
              </a:rPr>
              <a:t>available</a:t>
            </a:r>
            <a:r>
              <a:rPr sz="2400" spc="-5" dirty="0">
                <a:solidFill>
                  <a:srgbClr val="CFB631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to</a:t>
            </a:r>
            <a:r>
              <a:rPr sz="2400" spc="-19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all,  </a:t>
            </a:r>
            <a:r>
              <a:rPr sz="240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sustainably</a:t>
            </a:r>
            <a:r>
              <a:rPr sz="2400" spc="-11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produced;</a:t>
            </a:r>
            <a:endParaRPr sz="2400" dirty="0">
              <a:latin typeface="Bahnschrift Light Condensed" panose="020B0502040204020203" pitchFamily="34" charset="0"/>
              <a:cs typeface="Calibri"/>
            </a:endParaRPr>
          </a:p>
          <a:p>
            <a:pPr marL="358140" marR="193675" indent="-345440">
              <a:lnSpc>
                <a:spcPts val="2640"/>
              </a:lnSpc>
              <a:spcBef>
                <a:spcPts val="975"/>
              </a:spcBef>
              <a:buClr>
                <a:srgbClr val="CFB631"/>
              </a:buClr>
              <a:buAutoNum type="arabicPeriod"/>
              <a:tabLst>
                <a:tab pos="358140" algn="l"/>
              </a:tabLst>
            </a:pP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those </a:t>
            </a:r>
            <a:r>
              <a:rPr sz="2400" spc="-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foods </a:t>
            </a:r>
            <a:r>
              <a:rPr sz="2400" spc="-1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readily </a:t>
            </a:r>
            <a:r>
              <a:rPr sz="2400" spc="5" dirty="0">
                <a:solidFill>
                  <a:srgbClr val="FF0000"/>
                </a:solidFill>
                <a:latin typeface="Bahnschrift Light Condensed" panose="020B0502040204020203" pitchFamily="34" charset="0"/>
                <a:cs typeface="Calibri"/>
              </a:rPr>
              <a:t>accessible</a:t>
            </a:r>
            <a:r>
              <a:rPr sz="2400" spc="5" dirty="0">
                <a:solidFill>
                  <a:srgbClr val="CFB631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to</a:t>
            </a:r>
            <a:r>
              <a:rPr sz="2400" spc="-5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everyone;</a:t>
            </a:r>
            <a:endParaRPr sz="2400" dirty="0">
              <a:latin typeface="Bahnschrift Light Condensed" panose="020B0502040204020203" pitchFamily="34" charset="0"/>
              <a:cs typeface="Calibri"/>
            </a:endParaRPr>
          </a:p>
          <a:p>
            <a:pPr marL="358140" indent="-345440">
              <a:lnSpc>
                <a:spcPct val="100000"/>
              </a:lnSpc>
              <a:spcBef>
                <a:spcPts val="675"/>
              </a:spcBef>
              <a:buClr>
                <a:srgbClr val="CFB631"/>
              </a:buClr>
              <a:buAutoNum type="arabicPeriod"/>
              <a:tabLst>
                <a:tab pos="358140" algn="l"/>
              </a:tabLst>
            </a:pPr>
            <a:r>
              <a:rPr sz="2400" spc="-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foods </a:t>
            </a:r>
            <a:r>
              <a:rPr sz="2400" spc="-20" dirty="0">
                <a:solidFill>
                  <a:srgbClr val="FF0000"/>
                </a:solidFill>
                <a:latin typeface="Bahnschrift Light Condensed" panose="020B0502040204020203" pitchFamily="34" charset="0"/>
                <a:cs typeface="Calibri"/>
              </a:rPr>
              <a:t>affordable</a:t>
            </a:r>
            <a:r>
              <a:rPr sz="2400" spc="-20" dirty="0">
                <a:solidFill>
                  <a:srgbClr val="CFB631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lang="en-US"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by</a:t>
            </a:r>
            <a:r>
              <a:rPr sz="2400" spc="3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everyone;</a:t>
            </a:r>
            <a:endParaRPr sz="2400" dirty="0">
              <a:latin typeface="Bahnschrift Light Condensed" panose="020B0502040204020203" pitchFamily="34" charset="0"/>
              <a:cs typeface="Calibri"/>
            </a:endParaRPr>
          </a:p>
          <a:p>
            <a:pPr marL="358140" marR="574675" indent="-345440">
              <a:lnSpc>
                <a:spcPts val="2560"/>
              </a:lnSpc>
              <a:spcBef>
                <a:spcPts val="1070"/>
              </a:spcBef>
              <a:buClr>
                <a:srgbClr val="CFB631"/>
              </a:buClr>
              <a:buAutoNum type="arabicPeriod"/>
              <a:tabLst>
                <a:tab pos="358140" algn="l"/>
              </a:tabLst>
            </a:pPr>
            <a:r>
              <a:rPr sz="240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ensuring </a:t>
            </a:r>
            <a:r>
              <a:rPr sz="2400" spc="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those </a:t>
            </a:r>
            <a:r>
              <a:rPr sz="2400" spc="-1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foods </a:t>
            </a:r>
            <a:r>
              <a:rPr sz="2400" spc="-2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are </a:t>
            </a:r>
            <a:r>
              <a:rPr sz="2400" spc="-25" dirty="0">
                <a:solidFill>
                  <a:srgbClr val="CFB631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Bahnschrift Light Condensed" panose="020B0502040204020203" pitchFamily="34" charset="0"/>
                <a:cs typeface="Calibri"/>
              </a:rPr>
              <a:t>desirable</a:t>
            </a:r>
            <a:r>
              <a:rPr sz="2400" spc="-10" dirty="0">
                <a:solidFill>
                  <a:srgbClr val="CFB631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to </a:t>
            </a:r>
            <a:r>
              <a:rPr sz="2400" spc="-1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all</a:t>
            </a:r>
            <a:r>
              <a:rPr sz="2400" spc="-30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 </a:t>
            </a:r>
            <a:r>
              <a:rPr sz="2400" spc="-5" dirty="0">
                <a:solidFill>
                  <a:srgbClr val="153354"/>
                </a:solidFill>
                <a:latin typeface="Bahnschrift Light Condensed" panose="020B0502040204020203" pitchFamily="34" charset="0"/>
                <a:cs typeface="Calibri"/>
              </a:rPr>
              <a:t>consumers.</a:t>
            </a:r>
            <a:endParaRPr sz="2400" dirty="0">
              <a:latin typeface="Bahnschrift Light Condensed" panose="020B0502040204020203" pitchFamily="34" charset="0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48" y="6595355"/>
            <a:ext cx="2464340" cy="1962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i="1" spc="-25" dirty="0">
                <a:solidFill>
                  <a:srgbClr val="CFB631"/>
                </a:solidFill>
                <a:latin typeface="Calibri"/>
                <a:cs typeface="Calibri"/>
              </a:rPr>
              <a:t>Source: </a:t>
            </a:r>
            <a:r>
              <a:rPr sz="1200" i="1" spc="-25" dirty="0">
                <a:solidFill>
                  <a:srgbClr val="CFB631"/>
                </a:solidFill>
                <a:latin typeface="Calibri"/>
                <a:cs typeface="Calibri"/>
              </a:rPr>
              <a:t>Global </a:t>
            </a:r>
            <a:r>
              <a:rPr sz="1200" i="1" spc="-15" dirty="0">
                <a:solidFill>
                  <a:srgbClr val="CFB631"/>
                </a:solidFill>
                <a:latin typeface="Calibri"/>
                <a:cs typeface="Calibri"/>
              </a:rPr>
              <a:t>Panel</a:t>
            </a:r>
            <a:r>
              <a:rPr sz="1200" i="1" spc="-160" dirty="0">
                <a:solidFill>
                  <a:srgbClr val="CFB631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CFB631"/>
                </a:solidFill>
                <a:latin typeface="Calibri"/>
                <a:cs typeface="Calibri"/>
              </a:rPr>
              <a:t>(2020)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1259840"/>
          </a:xfrm>
          <a:custGeom>
            <a:avLst/>
            <a:gdLst/>
            <a:ahLst/>
            <a:cxnLst/>
            <a:rect l="l" t="t" r="r" b="b"/>
            <a:pathLst>
              <a:path w="12192000" h="1259840">
                <a:moveTo>
                  <a:pt x="12192000" y="0"/>
                </a:moveTo>
                <a:lnTo>
                  <a:pt x="0" y="0"/>
                </a:lnTo>
                <a:lnTo>
                  <a:pt x="0" y="1259839"/>
                </a:lnTo>
                <a:lnTo>
                  <a:pt x="12192000" y="12598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5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042" y="294259"/>
            <a:ext cx="8958505" cy="6350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b="1" dirty="0">
                <a:latin typeface="Bahnschrift Light Condensed" panose="020B0502040204020203" pitchFamily="34" charset="0"/>
              </a:rPr>
              <a:t>The Desired</a:t>
            </a:r>
            <a:r>
              <a:rPr b="1" dirty="0">
                <a:latin typeface="Bahnschrift Light Condensed" panose="020B0502040204020203" pitchFamily="34" charset="0"/>
              </a:rPr>
              <a:t> </a:t>
            </a:r>
            <a:r>
              <a:rPr lang="en-US" b="1" dirty="0">
                <a:latin typeface="Bahnschrift Light Condensed" panose="020B0502040204020203" pitchFamily="34" charset="0"/>
              </a:rPr>
              <a:t>F</a:t>
            </a:r>
            <a:r>
              <a:rPr b="1" spc="-15" dirty="0">
                <a:latin typeface="Bahnschrift Light Condensed" panose="020B0502040204020203" pitchFamily="34" charset="0"/>
              </a:rPr>
              <a:t>ood </a:t>
            </a:r>
            <a:r>
              <a:rPr lang="en-US" b="1" spc="-15" dirty="0">
                <a:latin typeface="Bahnschrift Light Condensed" panose="020B0502040204020203" pitchFamily="34" charset="0"/>
              </a:rPr>
              <a:t>S</a:t>
            </a:r>
            <a:r>
              <a:rPr b="1" spc="-45" dirty="0">
                <a:latin typeface="Bahnschrift Light Condensed" panose="020B0502040204020203" pitchFamily="34" charset="0"/>
              </a:rPr>
              <a:t>ystem </a:t>
            </a:r>
            <a:r>
              <a:rPr lang="en-US" b="1" spc="-15" dirty="0">
                <a:latin typeface="Bahnschrift Light Condensed" panose="020B0502040204020203" pitchFamily="34" charset="0"/>
              </a:rPr>
              <a:t>Must</a:t>
            </a:r>
            <a:r>
              <a:rPr b="1" spc="-15" dirty="0">
                <a:latin typeface="Bahnschrift Light Condensed" panose="020B0502040204020203" pitchFamily="34" charset="0"/>
              </a:rPr>
              <a:t>:</a:t>
            </a:r>
            <a:endParaRPr lang="en-US" b="1" spc="-20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ED59A-B7A2-47E0-821C-7B25A6240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5" t="16872" r="7192" b="14117"/>
          <a:stretch/>
        </p:blipFill>
        <p:spPr>
          <a:xfrm>
            <a:off x="0" y="1015770"/>
            <a:ext cx="8242558" cy="5497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A1DE-462A-4BDD-8382-CAE92AFB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SDG 2 </a:t>
            </a:r>
            <a:r>
              <a:rPr lang="en-US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Anchores</a:t>
            </a:r>
            <a:r>
              <a:rPr lang="en-US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all SDGs</a:t>
            </a:r>
            <a:endParaRPr lang="en-AE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9AD17-98F3-4AFC-902A-5E3E8141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C4BA59-19BC-419F-B8B6-9A18BBADF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978827"/>
              </p:ext>
            </p:extLst>
          </p:nvPr>
        </p:nvGraphicFramePr>
        <p:xfrm>
          <a:off x="526473" y="1403927"/>
          <a:ext cx="11288949" cy="529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2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3FE555-2A1D-4BFA-AE4D-151001BA35D9}"/>
              </a:ext>
            </a:extLst>
          </p:cNvPr>
          <p:cNvSpPr/>
          <p:nvPr/>
        </p:nvSpPr>
        <p:spPr>
          <a:xfrm>
            <a:off x="780" y="0"/>
            <a:ext cx="12191220" cy="951345"/>
          </a:xfrm>
          <a:prstGeom prst="rect">
            <a:avLst/>
          </a:prstGeom>
          <a:solidFill>
            <a:srgbClr val="163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6432" y="-115409"/>
            <a:ext cx="1183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Z</a:t>
            </a:r>
            <a:r>
              <a:rPr lang="en-GB" sz="3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ambia’s Institutional Linkages to Sustainable Food Systems Pathways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2366E1-93AF-4C59-B3DE-82EBA1E0B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30762"/>
              </p:ext>
            </p:extLst>
          </p:nvPr>
        </p:nvGraphicFramePr>
        <p:xfrm>
          <a:off x="0" y="1066754"/>
          <a:ext cx="12192000" cy="5666555"/>
        </p:xfrm>
        <a:graphic>
          <a:graphicData uri="http://schemas.openxmlformats.org/drawingml/2006/table">
            <a:tbl>
              <a:tblPr firstRow="1" firstCol="1" bandRow="1"/>
              <a:tblGrid>
                <a:gridCol w="2803825">
                  <a:extLst>
                    <a:ext uri="{9D8B030D-6E8A-4147-A177-3AD203B41FA5}">
                      <a16:colId xmlns:a16="http://schemas.microsoft.com/office/drawing/2014/main" val="2620385621"/>
                    </a:ext>
                  </a:extLst>
                </a:gridCol>
                <a:gridCol w="4027592">
                  <a:extLst>
                    <a:ext uri="{9D8B030D-6E8A-4147-A177-3AD203B41FA5}">
                      <a16:colId xmlns:a16="http://schemas.microsoft.com/office/drawing/2014/main" val="3277193190"/>
                    </a:ext>
                  </a:extLst>
                </a:gridCol>
                <a:gridCol w="5360583">
                  <a:extLst>
                    <a:ext uri="{9D8B030D-6E8A-4147-A177-3AD203B41FA5}">
                      <a16:colId xmlns:a16="http://schemas.microsoft.com/office/drawing/2014/main" val="3655335649"/>
                    </a:ext>
                  </a:extLst>
                </a:gridCol>
              </a:tblGrid>
              <a:tr h="249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FOOD SYSTEM PATHWAYS</a:t>
                      </a:r>
                      <a:endParaRPr lang="en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SDGs LINKED TO THE PATHWAYS</a:t>
                      </a:r>
                      <a:endParaRPr lang="en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 AND PARTNERS</a:t>
                      </a:r>
                      <a:endParaRPr lang="en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67654"/>
                  </a:ext>
                </a:extLst>
              </a:tr>
              <a:tr h="14376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 1: ENSURING ACCESS TO SAFE AND NUTRITIOUS FOODS FOR ALL</a:t>
                      </a:r>
                      <a:endParaRPr lang="en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1: No Poverty SDG 2: Zero Hunger SDG 3: Good Health and Well-being SDG 10: Reduced Inequality</a:t>
                      </a:r>
                      <a:endParaRPr lang="en-A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FAO, NFNC, GIZ, WORLD BANK, MOFNP, NUTRITION LINE MINISTRIES AND NUTRITION CPs ;  UNICEF, WFP,  MCDSS, USAID, WHO, MLG; GIZ,WFP, USAID, MFNP, MCDSS, MICRO FINANCIAL INSTITUTIONS MOA, WB, IFAD, MWSEP</a:t>
                      </a:r>
                      <a:r>
                        <a:rPr lang="en-US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AGRA</a:t>
                      </a:r>
                      <a:endParaRPr lang="en-A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32849"/>
                  </a:ext>
                </a:extLst>
              </a:tr>
              <a:tr h="21768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 2: SHIFTING TO HEALTHY AND SUSTAINABLE CONSUMPTION PATTERNS</a:t>
                      </a:r>
                      <a:endParaRPr lang="en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>
                        <a:lnSpc>
                          <a:spcPct val="150000"/>
                        </a:lnSpc>
                        <a:spcAft>
                          <a:spcPts val="25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SDG 3: Good Health and Well-being SDG 12: Responsible Consumption and Production</a:t>
                      </a:r>
                      <a:endParaRPr lang="en-AE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>
                        <a:lnSpc>
                          <a:spcPct val="150000"/>
                        </a:lnSpc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INSTITUTIONS, NTBC, ACADEMIA, PRIVATE, NISIR; CONSULTING FIRMS, ZAM; UNICEF, FAO, MCDSS, USAID, WHO, MLG; WFP, NFNC, MOA, ZABS, TRADERS, CCPC, MFNP, MANUFACTURERS, FOOD PROCESSORS, WHOLESALERS; WFP, NFNC, ZABS, CCPC, MISA ZAMBIA MEDIA, UNICEF, GIZ, WFP, USAID, ACADEMIA AND RESEARCH, LINE MINISTRIES</a:t>
                      </a:r>
                      <a:endParaRPr lang="en-AE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574158"/>
                  </a:ext>
                </a:extLst>
              </a:tr>
              <a:tr h="1802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 3: BOOSTING NATURE-POSITIVE FOOD PRODUCTION</a:t>
                      </a:r>
                      <a:endParaRPr lang="en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6: Clean Water and Sanitation SDG 7: Affordable and Clean Energy SDG 9: Industry, Innovation and Infrastructure</a:t>
                      </a:r>
                      <a:endParaRPr lang="en-AE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FAO, GIZ, MGEE, WWF, WORLDFISH; MOFNP, MCTI, MSME, MINISTRY OF INFRASTRUCTURE, HOUSING AND URBAN DEVELOPMENT, MLGRD, ACADEMIA, AND RESEARCH INSTITUTIONS; MGE, COMACO, USAID, WB, ZNFU, RESEARCH INSTITUTIONS AND ACADEMIA; FAO, GIZ, MGE, COMACO, USAID, WB, ZNFU; PRIVATE SECTOR, WFP, RESEARCH AND ACADEMIA, </a:t>
                      </a:r>
                      <a:endParaRPr lang="en-AE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19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62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3FE555-2A1D-4BFA-AE4D-151001BA35D9}"/>
              </a:ext>
            </a:extLst>
          </p:cNvPr>
          <p:cNvSpPr/>
          <p:nvPr/>
        </p:nvSpPr>
        <p:spPr>
          <a:xfrm>
            <a:off x="780" y="0"/>
            <a:ext cx="12191220" cy="951345"/>
          </a:xfrm>
          <a:prstGeom prst="rect">
            <a:avLst/>
          </a:prstGeom>
          <a:solidFill>
            <a:srgbClr val="163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747" y="-143118"/>
            <a:ext cx="1183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Z</a:t>
            </a:r>
            <a:r>
              <a:rPr lang="en-GB" sz="3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ambia’s Institutional Linkages to Sustainable Food Systems Pathways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2366E1-93AF-4C59-B3DE-82EBA1E0B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82563"/>
              </p:ext>
            </p:extLst>
          </p:nvPr>
        </p:nvGraphicFramePr>
        <p:xfrm>
          <a:off x="780" y="808136"/>
          <a:ext cx="12012253" cy="6087817"/>
        </p:xfrm>
        <a:graphic>
          <a:graphicData uri="http://schemas.openxmlformats.org/drawingml/2006/table">
            <a:tbl>
              <a:tblPr firstRow="1" firstCol="1" bandRow="1"/>
              <a:tblGrid>
                <a:gridCol w="2289838">
                  <a:extLst>
                    <a:ext uri="{9D8B030D-6E8A-4147-A177-3AD203B41FA5}">
                      <a16:colId xmlns:a16="http://schemas.microsoft.com/office/drawing/2014/main" val="2620385621"/>
                    </a:ext>
                  </a:extLst>
                </a:gridCol>
                <a:gridCol w="4959927">
                  <a:extLst>
                    <a:ext uri="{9D8B030D-6E8A-4147-A177-3AD203B41FA5}">
                      <a16:colId xmlns:a16="http://schemas.microsoft.com/office/drawing/2014/main" val="3277193190"/>
                    </a:ext>
                  </a:extLst>
                </a:gridCol>
                <a:gridCol w="4762488">
                  <a:extLst>
                    <a:ext uri="{9D8B030D-6E8A-4147-A177-3AD203B41FA5}">
                      <a16:colId xmlns:a16="http://schemas.microsoft.com/office/drawing/2014/main" val="3655335649"/>
                    </a:ext>
                  </a:extLst>
                </a:gridCol>
              </a:tblGrid>
              <a:tr h="69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FOOD SYSTEM PATHWAYS</a:t>
                      </a:r>
                      <a:endParaRPr lang="en-A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SDGs LINKED TO THE PATHWAYS</a:t>
                      </a:r>
                      <a:endParaRPr lang="en-A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 AND PARTNERS</a:t>
                      </a:r>
                      <a:endParaRPr lang="en-A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67654"/>
                  </a:ext>
                </a:extLst>
              </a:tr>
              <a:tr h="24274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 4: ADVANCING EQUITABLE LIVELIHOODS OF PEOPLE INVOLVED IN THE FOOD SYSTEM</a:t>
                      </a:r>
                      <a:endParaRPr lang="en-A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1: No Poverty SDG 4: Quality Education SDG 5: Gender Equality SDG 8: Decent Work and Economic Growth, SDG 10: Reduced Inequality SDG 16: Peace and Justice Strong Institution</a:t>
                      </a:r>
                      <a:endParaRPr lang="en-AE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MLG, MEDIA, ZLA AND OTHER CSOs; MFNP, WFP, FAO, MOE, GIZ, MCD, WB, WFP, MICROFIN INST, ZLA AND OTHER CSOS, AGRA</a:t>
                      </a:r>
                      <a:endParaRPr lang="en-AE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83311"/>
                  </a:ext>
                </a:extLst>
              </a:tr>
              <a:tr h="29314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 5: BUILDING RESILIENCE TO VULNERABILITIES, SHOCKS AND STRESSES</a:t>
                      </a:r>
                      <a:endParaRPr lang="en-A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2: Zero Hunger, SDG 9: Industry, Innovation and Infrastructure SDG 11: Sustainable Cities and Communities SDG 13: Climate Action SDG 17: Partnerships to Achieve the Goals</a:t>
                      </a:r>
                      <a:endParaRPr lang="en-AE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Bahnschrif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SADC GENETIC SEED BANK, WORLDFISH, ACADEMIA AND RESEARCH INSTITUTIONS; FAO, GIZ, CSOS, NGOS, IFAD, ZNFU, NGOS, IFAD, ZNFU, OVP, MGE, ACADEMIA AND RESEARCH INST., INSURANCE COMPANIES, WFP, FINANCIAL INST., FAO, GIZ, IFAD, INTERNATION RED-LOCUST CONTROL</a:t>
                      </a:r>
                      <a:endParaRPr lang="en-AE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57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8207403b-203c-4ed3-95cd-88a852189123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0B518347CBC4DA707B09470BFF10F" ma:contentTypeVersion="16" ma:contentTypeDescription="Create a new document." ma:contentTypeScope="" ma:versionID="ecd2204935c7b8bc7d85f1d0a7948d57">
  <xsd:schema xmlns:xsd="http://www.w3.org/2001/XMLSchema" xmlns:xs="http://www.w3.org/2001/XMLSchema" xmlns:p="http://schemas.microsoft.com/office/2006/metadata/properties" xmlns:ns2="6a164dda-3779-4169-b957-e287451f6523" xmlns:ns3="78685ca2-b954-47a1-8e1d-1dbe57517e79" xmlns:ns4="73745819-6870-41d6-8b9c-58602547fcbb" targetNamespace="http://schemas.microsoft.com/office/2006/metadata/properties" ma:root="true" ma:fieldsID="bf8bb7bdcac8ff655d0dc037e1d55cef" ns2:_="" ns3:_="" ns4:_="">
    <xsd:import namespace="6a164dda-3779-4169-b957-e287451f6523"/>
    <xsd:import namespace="78685ca2-b954-47a1-8e1d-1dbe57517e79"/>
    <xsd:import namespace="73745819-6870-41d6-8b9c-58602547fcbb"/>
    <xsd:element name="properties">
      <xsd:complexType>
        <xsd:sequence>
          <xsd:element name="documentManagement">
            <xsd:complexType>
              <xsd:all>
                <xsd:element ref="ns2:Visibility" minOccurs="0"/>
                <xsd:element ref="ns3:Tags" minOccurs="0"/>
                <xsd:element ref="ns4:SharedWithUsers" minOccurs="0"/>
                <xsd:element ref="ns4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Visibility" ma:index="8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85ca2-b954-47a1-8e1d-1dbe57517e79" elementFormDefault="qualified">
    <xsd:import namespace="http://schemas.microsoft.com/office/2006/documentManagement/types"/>
    <xsd:import namespace="http://schemas.microsoft.com/office/infopath/2007/PartnerControls"/>
    <xsd:element name="Tags" ma:index="9" nillable="true" ma:displayName="Tags" ma:list="{78685ca2-b954-47a1-8e1d-1dbe57517e79}" ma:internalName="Tags" ma:showField="Title">
      <xsd:simpleType>
        <xsd:restriction base="dms:Lookup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45819-6870-41d6-8b9c-58602547f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78685ca2-b954-47a1-8e1d-1dbe57517e79" xsi:nil="true"/>
    <Visibility xmlns="6a164dda-3779-4169-b957-e287451f6523">Internal</Visibility>
    <_Flow_SignoffStatus xmlns="78685ca2-b954-47a1-8e1d-1dbe57517e79" xsi:nil="true"/>
    <SharedWithUsers xmlns="73745819-6870-41d6-8b9c-58602547fcbb">
      <UserInfo>
        <DisplayName>Webb, Patrick</DisplayName>
        <AccountId>179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8EF214C-5339-4560-93E0-6CB1D489D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6889A-DA5B-43BC-91D8-F6241A4B817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46D2ADE-3E49-42C4-824A-8CB0B44679CB}">
  <ds:schemaRefs>
    <ds:schemaRef ds:uri="6a164dda-3779-4169-b957-e287451f6523"/>
    <ds:schemaRef ds:uri="73745819-6870-41d6-8b9c-58602547fcbb"/>
    <ds:schemaRef ds:uri="78685ca2-b954-47a1-8e1d-1dbe57517e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D72F484-7B12-425F-8214-7686B638652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8685ca2-b954-47a1-8e1d-1dbe57517e79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6a164dda-3779-4169-b957-e287451f6523"/>
    <ds:schemaRef ds:uri="73745819-6870-41d6-8b9c-58602547fcb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716</Words>
  <Application>Microsoft Office PowerPoint</Application>
  <PresentationFormat>Widescreen</PresentationFormat>
  <Paragraphs>57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Bahnschrift Condensed</vt:lpstr>
      <vt:lpstr>Bahnschrift Light</vt:lpstr>
      <vt:lpstr>Bahnschrift Light Condensed</vt:lpstr>
      <vt:lpstr>Bahnschrift Light SemiCondensed</vt:lpstr>
      <vt:lpstr>Bahnschrift SemiBold SemiConden</vt:lpstr>
      <vt:lpstr>Calibri</vt:lpstr>
      <vt:lpstr>Times New Roman</vt:lpstr>
      <vt:lpstr>Office Theme</vt:lpstr>
      <vt:lpstr>PowerPoint Presentation</vt:lpstr>
      <vt:lpstr>Part I – UN Food Systems</vt:lpstr>
      <vt:lpstr>The Need for Food System Transformation</vt:lpstr>
      <vt:lpstr>Interaction of the UN Food System</vt:lpstr>
      <vt:lpstr>The Interaction that transforms the Food System</vt:lpstr>
      <vt:lpstr>The Desired Food System Must:</vt:lpstr>
      <vt:lpstr>Using SDG 2 Anchores all SDGs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Hunt</dc:creator>
  <cp:lastModifiedBy>John Manda</cp:lastModifiedBy>
  <cp:revision>107</cp:revision>
  <dcterms:created xsi:type="dcterms:W3CDTF">2020-09-25T15:31:38Z</dcterms:created>
  <dcterms:modified xsi:type="dcterms:W3CDTF">2023-09-13T06:21:32Z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2020-09-25T00:00:00Z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2020-09-25T00:00:00Z</vt:filetime>
  </property>
  <property fmtid="{D5CDD505-2E9C-101B-9397-08002B2CF9AE}" pid="5" name="ContentTypeId">
    <vt:lpwstr>0x0101004AC0B518347CBC4DA707B09470BFF10F</vt:lpwstr>
  </property>
</Properties>
</file>